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ра" initials="И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prstTxWarp prst="textStop">
              <a:avLst/>
            </a:prstTxWarp>
            <a:normAutofit fontScale="90000"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Моя классная семья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3600" y="5105400"/>
            <a:ext cx="6400800" cy="1752600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Яшина Екатерина 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2,,а,,</a:t>
            </a:r>
            <a:r>
              <a:rPr lang="ru-RU" b="1" i="1" dirty="0" smtClean="0">
                <a:solidFill>
                  <a:srgbClr val="FF0000"/>
                </a:solidFill>
              </a:rPr>
              <a:t>класса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Школы №168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Ира\Desktop\600.jpg"/>
          <p:cNvPicPr>
            <a:picLocks noChangeAspect="1" noChangeArrowheads="1"/>
          </p:cNvPicPr>
          <p:nvPr/>
        </p:nvPicPr>
        <p:blipFill rotWithShape="1">
          <a:blip r:embed="rId2" cstate="print"/>
          <a:srcRect t="11049" b="6237"/>
          <a:stretch/>
        </p:blipFill>
        <p:spPr bwMode="auto">
          <a:xfrm>
            <a:off x="-38477" y="3140968"/>
            <a:ext cx="5618589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</a:rPr>
              <a:t>Мой класс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i="1" dirty="0" smtClean="0">
                <a:solidFill>
                  <a:srgbClr val="0070C0"/>
                </a:solidFill>
              </a:rPr>
              <a:t>В нашем классе </a:t>
            </a:r>
            <a:r>
              <a:rPr lang="ru-RU" sz="4400" b="1" i="1" dirty="0" smtClean="0">
                <a:solidFill>
                  <a:srgbClr val="0070C0"/>
                </a:solidFill>
              </a:rPr>
              <a:t>31</a:t>
            </a:r>
            <a:r>
              <a:rPr lang="ru-RU" sz="4400" b="1" i="1" dirty="0" smtClean="0">
                <a:solidFill>
                  <a:srgbClr val="0070C0"/>
                </a:solidFill>
              </a:rPr>
              <a:t> </a:t>
            </a:r>
            <a:r>
              <a:rPr lang="ru-RU" sz="4400" b="1" i="1" dirty="0" smtClean="0">
                <a:solidFill>
                  <a:srgbClr val="0070C0"/>
                </a:solidFill>
              </a:rPr>
              <a:t>человек.</a:t>
            </a:r>
          </a:p>
          <a:p>
            <a:r>
              <a:rPr lang="ru-RU" sz="4400" b="1" i="1" dirty="0" smtClean="0">
                <a:solidFill>
                  <a:srgbClr val="0070C0"/>
                </a:solidFill>
              </a:rPr>
              <a:t>16 </a:t>
            </a:r>
            <a:r>
              <a:rPr lang="ru-RU" sz="4400" b="1" i="1" dirty="0" smtClean="0">
                <a:solidFill>
                  <a:srgbClr val="0070C0"/>
                </a:solidFill>
              </a:rPr>
              <a:t>мальчиков</a:t>
            </a:r>
          </a:p>
          <a:p>
            <a:r>
              <a:rPr lang="ru-RU" sz="4400" b="1" i="1" dirty="0" smtClean="0">
                <a:solidFill>
                  <a:srgbClr val="0070C0"/>
                </a:solidFill>
              </a:rPr>
              <a:t>15 </a:t>
            </a:r>
            <a:r>
              <a:rPr lang="ru-RU" sz="4400" b="1" i="1" dirty="0" smtClean="0">
                <a:solidFill>
                  <a:srgbClr val="0070C0"/>
                </a:solidFill>
              </a:rPr>
              <a:t>девочек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800" b="1" i="1" dirty="0" smtClean="0">
                <a:solidFill>
                  <a:srgbClr val="FF0000"/>
                </a:solidFill>
              </a:rPr>
              <a:t>Наши классные праздники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ru-RU" dirty="0" smtClean="0"/>
              <a:t>Масленица    </a:t>
            </a:r>
            <a:endParaRPr lang="ru-RU" dirty="0"/>
          </a:p>
        </p:txBody>
      </p:sp>
      <p:pic>
        <p:nvPicPr>
          <p:cNvPr id="2050" name="Picture 2" descr="C:\Users\Ира\Desktop\5mVdj9E8yu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00808"/>
            <a:ext cx="7200800" cy="47986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i="1" dirty="0" smtClean="0">
                <a:solidFill>
                  <a:srgbClr val="FF0000"/>
                </a:solidFill>
              </a:rPr>
              <a:t>Наши традиции</a:t>
            </a:r>
            <a:endParaRPr lang="ru-RU" sz="60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rgbClr val="0070C0"/>
                </a:solidFill>
              </a:rPr>
              <a:t>Мы отмечаем дни рождения всем классом. Именинник(</a:t>
            </a:r>
            <a:r>
              <a:rPr lang="ru-RU" sz="4800" b="1" i="1" dirty="0" err="1" smtClean="0">
                <a:solidFill>
                  <a:srgbClr val="0070C0"/>
                </a:solidFill>
              </a:rPr>
              <a:t>ца</a:t>
            </a:r>
            <a:r>
              <a:rPr lang="ru-RU" sz="4800" b="1" i="1" dirty="0" smtClean="0">
                <a:solidFill>
                  <a:srgbClr val="0070C0"/>
                </a:solidFill>
              </a:rPr>
              <a:t>) раздаёт конфеты, а весь класс его(её) поздравляет.</a:t>
            </a:r>
            <a:endParaRPr lang="ru-RU" sz="48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14300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Почему мне нравится мой класс?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b="1" i="1" dirty="0" smtClean="0">
                <a:solidFill>
                  <a:srgbClr val="0070C0"/>
                </a:solidFill>
              </a:rPr>
              <a:t>Мой класс мне нравится, потому что он самый дружный и весёлый. У нашего класса самые лучшие учителя!</a:t>
            </a:r>
            <a:endParaRPr lang="ru-RU" sz="5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924944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b="1" i="1" dirty="0" smtClean="0">
                <a:solidFill>
                  <a:srgbClr val="FF0000"/>
                </a:solidFill>
              </a:rPr>
              <a:t>Спасибо за внимание!</a:t>
            </a:r>
            <a:endParaRPr lang="ru-RU" sz="9600" b="1" i="1" dirty="0">
              <a:solidFill>
                <a:srgbClr val="FF0000"/>
              </a:solidFill>
            </a:endParaRPr>
          </a:p>
        </p:txBody>
      </p:sp>
      <p:sp>
        <p:nvSpPr>
          <p:cNvPr id="3" name="Улыбающееся лицо 2"/>
          <p:cNvSpPr/>
          <p:nvPr/>
        </p:nvSpPr>
        <p:spPr>
          <a:xfrm>
            <a:off x="6516216" y="4941168"/>
            <a:ext cx="1706488" cy="163448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91</TotalTime>
  <Words>80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Franklin Gothic Book</vt:lpstr>
      <vt:lpstr>Franklin Gothic Medium</vt:lpstr>
      <vt:lpstr>Wingdings 2</vt:lpstr>
      <vt:lpstr>Трек</vt:lpstr>
      <vt:lpstr>Моя классная семья</vt:lpstr>
      <vt:lpstr>Мой класс</vt:lpstr>
      <vt:lpstr>Наши классные праздники</vt:lpstr>
      <vt:lpstr>Наши традиции</vt:lpstr>
      <vt:lpstr>Почему мне нравится мой класс?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классная семья</dc:title>
  <dc:creator>Ира</dc:creator>
  <cp:lastModifiedBy>Пользователь Windows</cp:lastModifiedBy>
  <cp:revision>12</cp:revision>
  <dcterms:created xsi:type="dcterms:W3CDTF">2015-04-20T17:07:15Z</dcterms:created>
  <dcterms:modified xsi:type="dcterms:W3CDTF">2021-02-04T18:09:21Z</dcterms:modified>
</cp:coreProperties>
</file>