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72074"/>
            <a:ext cx="5730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РЕШЕНИЕ  ЗАДАЧ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Mila Files\Работа\2016 - 2017\открытый урок\matematika1.jpg"/>
          <p:cNvPicPr>
            <a:picLocks noChangeAspect="1" noChangeArrowheads="1"/>
          </p:cNvPicPr>
          <p:nvPr/>
        </p:nvPicPr>
        <p:blipFill>
          <a:blip r:embed="rId2"/>
          <a:srcRect l="9375" r="9375" b="6667"/>
          <a:stretch>
            <a:fillRect/>
          </a:stretch>
        </p:blipFill>
        <p:spPr bwMode="auto">
          <a:xfrm>
            <a:off x="1643042" y="428604"/>
            <a:ext cx="59701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602177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кошки 2 белых котёнка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2 чёрных котенка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котят у кошки?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кошачья корзинка рисунок"/>
          <p:cNvPicPr>
            <a:picLocks noChangeAspect="1" noChangeArrowheads="1"/>
          </p:cNvPicPr>
          <p:nvPr/>
        </p:nvPicPr>
        <p:blipFill>
          <a:blip r:embed="rId2"/>
          <a:srcRect l="5250" t="14247" r="10000" b="13500"/>
          <a:stretch>
            <a:fillRect/>
          </a:stretch>
        </p:blipFill>
        <p:spPr bwMode="auto">
          <a:xfrm>
            <a:off x="500034" y="2500306"/>
            <a:ext cx="5798552" cy="3643338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белый котенок рисунок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643182"/>
            <a:ext cx="2310290" cy="1857388"/>
          </a:xfrm>
          <a:prstGeom prst="rect">
            <a:avLst/>
          </a:prstGeom>
          <a:noFill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357430"/>
            <a:ext cx="2329261" cy="2205034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черный котенок рисунок на прозрачном фо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000504"/>
            <a:ext cx="1959747" cy="1641288"/>
          </a:xfrm>
          <a:prstGeom prst="rect">
            <a:avLst/>
          </a:prstGeom>
          <a:noFill/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500438"/>
            <a:ext cx="1339059" cy="21335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43504" y="5500702"/>
            <a:ext cx="2630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+ 2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6710" y="5500702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зайца было 6 морковок.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 съем 2 морковки.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 морковок осталось у зайца?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и по запросу зайчик н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247" y="2357430"/>
            <a:ext cx="3048708" cy="4148144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морковь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3116"/>
            <a:ext cx="1341132" cy="1934728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морковь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1341132" cy="1934728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морковь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1341132" cy="1934728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морковь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14554"/>
            <a:ext cx="1341132" cy="1934728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морковь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85992"/>
            <a:ext cx="1341132" cy="1934728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морковь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285992"/>
            <a:ext cx="1341132" cy="19347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521495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5214950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521495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5143512"/>
            <a:ext cx="6671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521495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00578 L -0.46476 0.193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017E-7 L -0.39375 0.23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Курица снесла 5 яиц.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Потом еще 1 яйцо.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 яиц снесла курица?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куриц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5429288" cy="4433920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яйцо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429216"/>
            <a:ext cx="1515147" cy="1428784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яйцо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429216"/>
            <a:ext cx="1515147" cy="1428784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яйцо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429216"/>
            <a:ext cx="1515147" cy="1428784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яйцо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429216"/>
            <a:ext cx="1515147" cy="1428784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яйцо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429216"/>
            <a:ext cx="1515147" cy="1428784"/>
          </a:xfrm>
          <a:prstGeom prst="rect">
            <a:avLst/>
          </a:prstGeom>
          <a:noFill/>
        </p:spPr>
      </p:pic>
      <p:pic>
        <p:nvPicPr>
          <p:cNvPr id="11" name="Picture 4" descr="Картинки по запросу яйцо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429216"/>
            <a:ext cx="1515147" cy="14287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57818" y="2786058"/>
            <a:ext cx="2630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 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24" y="2786058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643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 белки было 3 ореха  и  3 грибы. </a:t>
            </a:r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Сколько  всего  еды было у белки?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Картинки по запросу пен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6238383" cy="4143404"/>
          </a:xfrm>
          <a:prstGeom prst="rect">
            <a:avLst/>
          </a:prstGeom>
          <a:noFill/>
        </p:spPr>
      </p:pic>
      <p:pic>
        <p:nvPicPr>
          <p:cNvPr id="18434" name="Picture 2" descr="Картинки по запросу белк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71810"/>
            <a:ext cx="3075013" cy="2177110"/>
          </a:xfrm>
          <a:prstGeom prst="rect">
            <a:avLst/>
          </a:prstGeom>
          <a:noFill/>
        </p:spPr>
      </p:pic>
      <p:sp>
        <p:nvSpPr>
          <p:cNvPr id="18438" name="AutoShape 6" descr="Картинки по запросу орех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орех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орех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72074"/>
            <a:ext cx="1009657" cy="1428760"/>
          </a:xfrm>
          <a:prstGeom prst="rect">
            <a:avLst/>
          </a:prstGeom>
          <a:noFill/>
        </p:spPr>
      </p:pic>
      <p:pic>
        <p:nvPicPr>
          <p:cNvPr id="9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072074"/>
            <a:ext cx="1009657" cy="1428760"/>
          </a:xfrm>
          <a:prstGeom prst="rect">
            <a:avLst/>
          </a:prstGeom>
          <a:noFill/>
        </p:spPr>
      </p:pic>
      <p:pic>
        <p:nvPicPr>
          <p:cNvPr id="10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1009657" cy="1428760"/>
          </a:xfrm>
          <a:prstGeom prst="rect">
            <a:avLst/>
          </a:prstGeom>
          <a:noFill/>
        </p:spPr>
      </p:pic>
      <p:pic>
        <p:nvPicPr>
          <p:cNvPr id="18446" name="Picture 14" descr="Картинки по запросу гриб рисунок прозрачном фо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429132"/>
            <a:ext cx="2000244" cy="20002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57818" y="1714488"/>
            <a:ext cx="2630848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 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24" y="1714488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643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ежа было 5 белых грибов. </a:t>
            </a: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съел 3 гриба.</a:t>
            </a:r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Сколько 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грибов осталось у ежа?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еж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428868"/>
            <a:ext cx="4377864" cy="3071834"/>
          </a:xfrm>
          <a:prstGeom prst="rect">
            <a:avLst/>
          </a:prstGeom>
          <a:noFill/>
        </p:spPr>
      </p:pic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1122172" cy="1785950"/>
          </a:xfrm>
          <a:prstGeom prst="rect">
            <a:avLst/>
          </a:prstGeom>
          <a:noFill/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50"/>
            <a:ext cx="1122172" cy="1785950"/>
          </a:xfrm>
          <a:prstGeom prst="rect">
            <a:avLst/>
          </a:prstGeom>
          <a:noFill/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072050"/>
            <a:ext cx="1122172" cy="1785950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86256"/>
            <a:ext cx="1122172" cy="1785950"/>
          </a:xfrm>
          <a:prstGeom prst="rect">
            <a:avLst/>
          </a:prstGeom>
          <a:noFill/>
        </p:spPr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72050"/>
            <a:ext cx="1122172" cy="178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4876" y="5429264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5214950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5429264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5429264"/>
            <a:ext cx="6671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5429264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25069E-9 L 0.09253 -0.136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956E-6 L 0.18073 -0.04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25069E-9 L 0.28351 -0.146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ila Files\Работа\2016 - 2017\открытый урок\kizil-integrirovannoe-zanyatie.jpg"/>
          <p:cNvPicPr>
            <a:picLocks noChangeAspect="1" noChangeArrowheads="1"/>
          </p:cNvPicPr>
          <p:nvPr/>
        </p:nvPicPr>
        <p:blipFill>
          <a:blip r:embed="rId2"/>
          <a:srcRect t="16676"/>
          <a:stretch>
            <a:fillRect/>
          </a:stretch>
        </p:blipFill>
        <p:spPr bwMode="auto">
          <a:xfrm>
            <a:off x="571472" y="2143116"/>
            <a:ext cx="8001056" cy="47148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0"/>
            <a:ext cx="576221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ветке сидели 3 птицы.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Прилетели еще 2 птицы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 всего птиц на ветке?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D:\Mila Files\Работа\2016 - 2017\открытый урок\0_114c75_201ca17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643446"/>
            <a:ext cx="1837755" cy="994685"/>
          </a:xfrm>
          <a:prstGeom prst="rect">
            <a:avLst/>
          </a:prstGeom>
          <a:noFill/>
        </p:spPr>
      </p:pic>
      <p:pic>
        <p:nvPicPr>
          <p:cNvPr id="6" name="Picture 4" descr="D:\Mila Files\Работа\2016 - 2017\открытый урок\0_114c75_201ca17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1837755" cy="994685"/>
          </a:xfrm>
          <a:prstGeom prst="rect">
            <a:avLst/>
          </a:prstGeom>
          <a:noFill/>
        </p:spPr>
      </p:pic>
      <p:pic>
        <p:nvPicPr>
          <p:cNvPr id="7" name="Picture 4" descr="D:\Mila Files\Работа\2016 - 2017\открытый урок\0_114c75_201ca17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000504"/>
            <a:ext cx="1837755" cy="994685"/>
          </a:xfrm>
          <a:prstGeom prst="rect">
            <a:avLst/>
          </a:prstGeom>
          <a:noFill/>
        </p:spPr>
      </p:pic>
      <p:pic>
        <p:nvPicPr>
          <p:cNvPr id="5125" name="Picture 5" descr="D:\Mila Files\Работа\2016 - 2017\открытый урок\vorob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357562"/>
            <a:ext cx="1385845" cy="1110501"/>
          </a:xfrm>
          <a:prstGeom prst="rect">
            <a:avLst/>
          </a:prstGeom>
          <a:noFill/>
        </p:spPr>
      </p:pic>
      <p:pic>
        <p:nvPicPr>
          <p:cNvPr id="9" name="Picture 5" descr="D:\Mila Files\Работа\2016 - 2017\открытый урок\vorob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643182"/>
            <a:ext cx="1385845" cy="1110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5750004"/>
            <a:ext cx="2630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 + 2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5750004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собачья буд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7715304" cy="44291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43042" y="0"/>
            <a:ext cx="639803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собаки 2 белых щенка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4 коричневых щенка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щенков у собаки?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143116"/>
            <a:ext cx="2630848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 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586" y="2143116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1666932" cy="1940785"/>
          </a:xfrm>
          <a:prstGeom prst="rect">
            <a:avLst/>
          </a:prstGeom>
          <a:noFill/>
        </p:spPr>
      </p:pic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714884"/>
            <a:ext cx="1666932" cy="1940785"/>
          </a:xfrm>
          <a:prstGeom prst="rect">
            <a:avLst/>
          </a:prstGeom>
          <a:noFill/>
        </p:spPr>
      </p:pic>
      <p:pic>
        <p:nvPicPr>
          <p:cNvPr id="2048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714884"/>
            <a:ext cx="1346606" cy="1857388"/>
          </a:xfrm>
          <a:prstGeom prst="rect">
            <a:avLst/>
          </a:prstGeom>
          <a:noFill/>
        </p:spPr>
      </p:pic>
      <p:pic>
        <p:nvPicPr>
          <p:cNvPr id="1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14884"/>
            <a:ext cx="1346606" cy="1857388"/>
          </a:xfrm>
          <a:prstGeom prst="rect">
            <a:avLst/>
          </a:prstGeom>
          <a:noFill/>
        </p:spPr>
      </p:pic>
      <p:pic>
        <p:nvPicPr>
          <p:cNvPr id="19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714884"/>
            <a:ext cx="1346606" cy="1857388"/>
          </a:xfrm>
          <a:prstGeom prst="rect">
            <a:avLst/>
          </a:prstGeom>
          <a:noFill/>
        </p:spPr>
      </p:pic>
      <p:pic>
        <p:nvPicPr>
          <p:cNvPr id="2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14884"/>
            <a:ext cx="134660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285992"/>
            <a:ext cx="4651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МОЛОДЕЦ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Mila Files\Работа\2016 - 2017\03_ЧТЕНИЕ\смай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00504"/>
            <a:ext cx="2484911" cy="243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163</Words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</dc:creator>
  <cp:lastModifiedBy>мы</cp:lastModifiedBy>
  <cp:revision>9</cp:revision>
  <dcterms:created xsi:type="dcterms:W3CDTF">2017-01-30T15:24:44Z</dcterms:created>
  <dcterms:modified xsi:type="dcterms:W3CDTF">2017-01-30T16:33:58Z</dcterms:modified>
</cp:coreProperties>
</file>