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1E18-768E-473C-A795-953C44351421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A78C-1509-4767-9C70-401FC8AD63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1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22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63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4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26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16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20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02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41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30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04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37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E9E3-219E-4500-BD2C-F424DB9CDFA8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92A9-EB7B-4957-8C7E-46B052DEC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39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4616" y="436631"/>
            <a:ext cx="3074504" cy="1338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4677" y="436631"/>
            <a:ext cx="3084443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4481" y="2239616"/>
            <a:ext cx="6655536" cy="37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1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75" y="365124"/>
            <a:ext cx="10717696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На деревьях желтеют                            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38023" y="1690687"/>
            <a:ext cx="2160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листья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3723" y="304859"/>
            <a:ext cx="1493585" cy="1551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175" y="2611454"/>
            <a:ext cx="6284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 падают на                       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192" y="2295382"/>
            <a:ext cx="1904943" cy="1290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1714" y="3661242"/>
            <a:ext cx="1488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землю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04928" y="4459181"/>
            <a:ext cx="560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Это       </a:t>
            </a:r>
            <a:r>
              <a:rPr lang="ru-RU" sz="4000" dirty="0" smtClean="0"/>
              <a:t>                               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515" y="3918835"/>
            <a:ext cx="2262471" cy="1710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8075" y="5665582"/>
            <a:ext cx="1799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листопад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174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687" y="954157"/>
            <a:ext cx="8291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Перелетные                            улетают   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555" y="605114"/>
            <a:ext cx="2014330" cy="1325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5437" y="1953591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птицы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74628" y="3754663"/>
            <a:ext cx="5421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Часто   идет                      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783329" y="4702770"/>
            <a:ext cx="146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дождь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9485" y="3200689"/>
            <a:ext cx="1965739" cy="14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6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1235" y="1060174"/>
            <a:ext cx="6966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 лесу растут                                 :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9567" y="4709634"/>
            <a:ext cx="1643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б</a:t>
            </a:r>
            <a:r>
              <a:rPr lang="ru-RU" sz="3600" dirty="0" smtClean="0"/>
              <a:t>елые, 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70783" y="4709635"/>
            <a:ext cx="314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п</a:t>
            </a:r>
            <a:r>
              <a:rPr lang="ru-RU" sz="3600" dirty="0" smtClean="0"/>
              <a:t>одосиновики,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262979" y="4661740"/>
            <a:ext cx="191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л</a:t>
            </a:r>
            <a:r>
              <a:rPr lang="ru-RU" sz="3600" dirty="0" smtClean="0"/>
              <a:t>исички.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8085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417" y="616778"/>
            <a:ext cx="7819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Люди   собирают                                 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791" y="344556"/>
            <a:ext cx="2235198" cy="1676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5182" y="2045935"/>
            <a:ext cx="165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урожай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54006" y="4580979"/>
            <a:ext cx="1946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Овощи,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77724" y="4753165"/>
            <a:ext cx="190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фрукты,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48698" y="4762144"/>
            <a:ext cx="1615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ягоды.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566" y="3105853"/>
            <a:ext cx="2276469" cy="1666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07" y="3197776"/>
            <a:ext cx="2779309" cy="1482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7684" y="3127219"/>
            <a:ext cx="2890571" cy="16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2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348" y="844062"/>
            <a:ext cx="84660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Дети  одевают  теплую                     :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814732" y="4783014"/>
            <a:ext cx="1781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куртки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360985" y="4754878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556736" y="4783015"/>
            <a:ext cx="1853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шапки 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807568" y="4614203"/>
            <a:ext cx="327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1026" name="Picture 2" descr="D:\Mila Files\Работа\2016 - 2017\презентации\boy-gucci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559" y="454295"/>
            <a:ext cx="2322801" cy="16360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91643" y="2067950"/>
            <a:ext cx="192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одежду</a:t>
            </a:r>
            <a:endParaRPr lang="ru-RU" sz="4000" dirty="0"/>
          </a:p>
        </p:txBody>
      </p:sp>
      <p:pic>
        <p:nvPicPr>
          <p:cNvPr id="1027" name="Picture 3" descr="D:\Mila Files\Работа\2016 - 2017\презентации\21114_8551_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1033" y="3151162"/>
            <a:ext cx="1520826" cy="1790139"/>
          </a:xfrm>
          <a:prstGeom prst="rect">
            <a:avLst/>
          </a:prstGeom>
          <a:noFill/>
        </p:spPr>
      </p:pic>
      <p:pic>
        <p:nvPicPr>
          <p:cNvPr id="1028" name="Picture 4" descr="D:\Mila Files\Работа\2016 - 2017\презентации\3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603" y="2982350"/>
            <a:ext cx="1861233" cy="186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348" y="675250"/>
            <a:ext cx="8872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Звери  готовятся  к                                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935373" y="1997613"/>
            <a:ext cx="1390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зиме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39484" y="4811151"/>
            <a:ext cx="9894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                  и                       ложатся   спать  .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61181" y="4783016"/>
            <a:ext cx="221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Медведи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40813" y="4811151"/>
            <a:ext cx="1062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ежи</a:t>
            </a:r>
            <a:endParaRPr lang="ru-RU" sz="4000" dirty="0"/>
          </a:p>
        </p:txBody>
      </p:sp>
      <p:pic>
        <p:nvPicPr>
          <p:cNvPr id="2050" name="Picture 2" descr="D:\Mila Files\Работа\2016 - 2017\презентации\solnce_svet_luchi_nebo_les_zima_peyzazh_derevya_iney_fonar_yasno_61270_3840x2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706" y="211016"/>
            <a:ext cx="3274722" cy="1842031"/>
          </a:xfrm>
          <a:prstGeom prst="rect">
            <a:avLst/>
          </a:prstGeom>
          <a:noFill/>
        </p:spPr>
      </p:pic>
      <p:pic>
        <p:nvPicPr>
          <p:cNvPr id="2051" name="Picture 3" descr="D:\Mila Files\Работа\2016 - 2017\презентации\f3eeea97a94ddcf29a7ae57bac83f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16" y="3340021"/>
            <a:ext cx="2335238" cy="1564645"/>
          </a:xfrm>
          <a:prstGeom prst="rect">
            <a:avLst/>
          </a:prstGeom>
          <a:noFill/>
        </p:spPr>
      </p:pic>
      <p:pic>
        <p:nvPicPr>
          <p:cNvPr id="2052" name="Picture 4" descr="D:\Mila Files\Работа\2016 - 2017\презентации\ezh-semya-ezhik-igol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4375" y="3536265"/>
            <a:ext cx="2319264" cy="1303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926" y="1167618"/>
            <a:ext cx="10620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 </a:t>
            </a:r>
            <a:r>
              <a:rPr lang="ru-RU" sz="4400" dirty="0" smtClean="0"/>
              <a:t>                и                                 делают запасы.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28469" y="1856936"/>
            <a:ext cx="1482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Белки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445391" y="1941342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мыши</a:t>
            </a:r>
            <a:endParaRPr lang="ru-RU" sz="4000" dirty="0"/>
          </a:p>
        </p:txBody>
      </p:sp>
      <p:pic>
        <p:nvPicPr>
          <p:cNvPr id="3074" name="Picture 2" descr="D:\Mila Files\Работа\2016 - 2017\презентации\Opisanie_belki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56" y="458389"/>
            <a:ext cx="2024517" cy="1348640"/>
          </a:xfrm>
          <a:prstGeom prst="rect">
            <a:avLst/>
          </a:prstGeom>
          <a:noFill/>
        </p:spPr>
      </p:pic>
      <p:pic>
        <p:nvPicPr>
          <p:cNvPr id="3075" name="Picture 3" descr="D:\Mila Files\Работа\2016 - 2017\презентации\f99d72990afd53eb6933cf6edb77be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036" y="438371"/>
            <a:ext cx="2222695" cy="15793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8016" y="4473526"/>
            <a:ext cx="10207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Много  работы  в                                             .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542671" y="5064370"/>
            <a:ext cx="114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лесу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863838" y="5148774"/>
            <a:ext cx="194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осенью</a:t>
            </a:r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1876" y="3910818"/>
            <a:ext cx="2258983" cy="1270678"/>
          </a:xfrm>
          <a:prstGeom prst="rect">
            <a:avLst/>
          </a:prstGeom>
        </p:spPr>
      </p:pic>
      <p:pic>
        <p:nvPicPr>
          <p:cNvPr id="3076" name="Picture 4" descr="D:\Mila Files\Работа\2016 - 2017\презентации\1429766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656" y="3815102"/>
            <a:ext cx="1857375" cy="139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77</Words>
  <Application>Microsoft Office PowerPoint</Application>
  <PresentationFormat>Произвольный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Осень.</vt:lpstr>
      <vt:lpstr>На деревьях желтеют                            .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Осень.</dc:title>
  <dc:creator>Admin</dc:creator>
  <cp:lastModifiedBy>мы</cp:lastModifiedBy>
  <cp:revision>11</cp:revision>
  <cp:lastPrinted>2016-09-19T08:15:55Z</cp:lastPrinted>
  <dcterms:created xsi:type="dcterms:W3CDTF">2016-09-15T04:52:08Z</dcterms:created>
  <dcterms:modified xsi:type="dcterms:W3CDTF">2016-09-19T16:22:58Z</dcterms:modified>
</cp:coreProperties>
</file>