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6" r:id="rId2"/>
    <p:sldId id="268" r:id="rId3"/>
    <p:sldId id="271" r:id="rId4"/>
    <p:sldId id="256" r:id="rId5"/>
    <p:sldId id="257" r:id="rId6"/>
    <p:sldId id="258" r:id="rId7"/>
    <p:sldId id="259" r:id="rId8"/>
    <p:sldId id="263" r:id="rId9"/>
    <p:sldId id="260" r:id="rId10"/>
    <p:sldId id="261" r:id="rId11"/>
    <p:sldId id="264" r:id="rId12"/>
    <p:sldId id="265" r:id="rId13"/>
    <p:sldId id="269" r:id="rId14"/>
    <p:sldId id="270" r:id="rId15"/>
    <p:sldId id="267" r:id="rId16"/>
    <p:sldId id="272" r:id="rId17"/>
    <p:sldId id="274" r:id="rId18"/>
    <p:sldId id="273" r:id="rId19"/>
    <p:sldId id="277" r:id="rId20"/>
    <p:sldId id="279" r:id="rId21"/>
    <p:sldId id="280" r:id="rId22"/>
    <p:sldId id="266" r:id="rId23"/>
    <p:sldId id="275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D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36A2-21D3-403F-99C1-3BF41DB56E4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2F3B-84AB-4C5D-8C17-1C32DD45E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3B-84AB-4C5D-8C17-1C32DD45E8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dobrota.perm.ru/upload/childrens/CHILDREN_120477963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8557" y="0"/>
            <a:ext cx="9622557" cy="7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1802" y="2571744"/>
            <a:ext cx="28198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Устный счёт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1 класс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7215238" cy="28623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Задачи в стихах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000504"/>
            <a:ext cx="2966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Презентацию создала: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Сергеева Нина Юрьевна,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МБОУ КСОШ №3.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57356" y="0"/>
            <a:ext cx="5143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Две весёлые мартышки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Покупать ходили книжки.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купили книг по  пять,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Чтобы было что читать.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Только глупые мартышки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Сосчитать не могут книжки.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8" name="Рисунок 7" descr="53a7eaf26e3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2786058"/>
            <a:ext cx="2400303" cy="3580872"/>
          </a:xfrm>
          <a:prstGeom prst="rect">
            <a:avLst/>
          </a:prstGeom>
        </p:spPr>
      </p:pic>
      <p:pic>
        <p:nvPicPr>
          <p:cNvPr id="9" name="Рисунок 8" descr="53a7eaf26e39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3250176"/>
            <a:ext cx="2286016" cy="3331068"/>
          </a:xfrm>
          <a:prstGeom prst="rect">
            <a:avLst/>
          </a:prstGeom>
        </p:spPr>
      </p:pic>
      <p:pic>
        <p:nvPicPr>
          <p:cNvPr id="10" name="Рисунок 9" descr="school0425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2"/>
          <a:stretch>
            <a:fillRect/>
          </a:stretch>
        </p:blipFill>
        <p:spPr>
          <a:xfrm>
            <a:off x="1571604" y="4786322"/>
            <a:ext cx="2201559" cy="1714512"/>
          </a:xfrm>
          <a:prstGeom prst="rect">
            <a:avLst/>
          </a:prstGeom>
        </p:spPr>
      </p:pic>
      <p:pic>
        <p:nvPicPr>
          <p:cNvPr id="11" name="Рисунок 10" descr="school0425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2"/>
          <a:stretch>
            <a:fillRect/>
          </a:stretch>
        </p:blipFill>
        <p:spPr>
          <a:xfrm flipH="1">
            <a:off x="5214942" y="4714884"/>
            <a:ext cx="2360949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6116" y="2571744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214290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попугае на дереве сидят,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попугаев о разном говорят.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попугаев спросили у ребят:     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   - Сколько нас останется,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Коль восемь улетят?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785786" y="1947614"/>
            <a:ext cx="2286016" cy="4688952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6215074" y="2928934"/>
            <a:ext cx="2714644" cy="367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0" y="342900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8643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Четырнадцать зёрнышек мышка нашла.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Четыре из них кроту отдала.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 те, что остались, в чулане закрыла,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трогать мышатам она запретила.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Мышата лишь в щелочку смотрят на них.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Считают и спорят: ну сколько же их?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b="2811"/>
          <a:stretch>
            <a:fillRect/>
          </a:stretch>
        </p:blipFill>
        <p:spPr bwMode="auto">
          <a:xfrm>
            <a:off x="4143372" y="3008918"/>
            <a:ext cx="4572032" cy="36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17328137">
            <a:off x="7264660" y="4579333"/>
            <a:ext cx="769163" cy="33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371475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5429288" cy="31085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Таня в лукошко грибы  собрала.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подарок друзьям своим принесла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Два Сережке, два Антошке,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еще два брату Лёшке?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Ты сиди, не зевай!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Все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 грибы пересчитай!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Picture 2" descr="E:\Мои рисунки\Мои рисунки\Организатор клипов (Microsoft)\CG12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2111091"/>
            <a:ext cx="2960701" cy="4746909"/>
          </a:xfrm>
          <a:prstGeom prst="rect">
            <a:avLst/>
          </a:prstGeom>
          <a:noFill/>
        </p:spPr>
      </p:pic>
      <p:pic>
        <p:nvPicPr>
          <p:cNvPr id="4" name="Рисунок 3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714752"/>
            <a:ext cx="1414459" cy="1414459"/>
          </a:xfrm>
          <a:prstGeom prst="rect">
            <a:avLst/>
          </a:prstGeom>
        </p:spPr>
      </p:pic>
      <p:pic>
        <p:nvPicPr>
          <p:cNvPr id="5" name="Рисунок 4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4429132"/>
            <a:ext cx="1414459" cy="1414459"/>
          </a:xfrm>
          <a:prstGeom prst="rect">
            <a:avLst/>
          </a:prstGeom>
        </p:spPr>
      </p:pic>
      <p:pic>
        <p:nvPicPr>
          <p:cNvPr id="6" name="Рисунок 5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643314"/>
            <a:ext cx="1414459" cy="1414459"/>
          </a:xfrm>
          <a:prstGeom prst="rect">
            <a:avLst/>
          </a:prstGeom>
        </p:spPr>
      </p:pic>
      <p:pic>
        <p:nvPicPr>
          <p:cNvPr id="7" name="Рисунок 6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429132"/>
            <a:ext cx="1414459" cy="1414459"/>
          </a:xfrm>
          <a:prstGeom prst="rect">
            <a:avLst/>
          </a:prstGeom>
        </p:spPr>
      </p:pic>
      <p:pic>
        <p:nvPicPr>
          <p:cNvPr id="8" name="Рисунок 7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714752"/>
            <a:ext cx="1414459" cy="1414459"/>
          </a:xfrm>
          <a:prstGeom prst="rect">
            <a:avLst/>
          </a:prstGeom>
        </p:spPr>
      </p:pic>
      <p:pic>
        <p:nvPicPr>
          <p:cNvPr id="9" name="Рисунок 8" descr="HB-1365_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4357694"/>
            <a:ext cx="1414459" cy="1414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768" y="-357214"/>
            <a:ext cx="14287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098" name="Picture 2" descr="E:\Мои рисунки\Мои рисунки\для ребусов\FS0373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8010">
            <a:off x="5651096" y="1815524"/>
            <a:ext cx="3619500" cy="31623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3458648"/>
            <a:ext cx="5429288" cy="30469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Дождик, лей веселей!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Теплых капель не жалей! 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Две Валюше, три Катюше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 ещё одну Андрюше.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Ну, а вы, друзья. считайте,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капель отвечайте!</a:t>
            </a:r>
          </a:p>
        </p:txBody>
      </p:sp>
      <p:pic>
        <p:nvPicPr>
          <p:cNvPr id="4" name="Picture 2" descr="E:\Мои рисунки\Мои рисунки\картинки\multik3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429256" y="2501533"/>
            <a:ext cx="2928958" cy="4356467"/>
          </a:xfrm>
          <a:prstGeom prst="rect">
            <a:avLst/>
          </a:prstGeom>
          <a:noFill/>
        </p:spPr>
      </p:pic>
      <p:pic>
        <p:nvPicPr>
          <p:cNvPr id="5" name="Рисунок 4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571472" y="571480"/>
            <a:ext cx="531435" cy="747805"/>
          </a:xfrm>
          <a:prstGeom prst="rect">
            <a:avLst/>
          </a:prstGeom>
        </p:spPr>
      </p:pic>
      <p:pic>
        <p:nvPicPr>
          <p:cNvPr id="6" name="Рисунок 5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1142976" y="1000108"/>
            <a:ext cx="531435" cy="747805"/>
          </a:xfrm>
          <a:prstGeom prst="rect">
            <a:avLst/>
          </a:prstGeom>
        </p:spPr>
      </p:pic>
      <p:pic>
        <p:nvPicPr>
          <p:cNvPr id="7" name="Рисунок 6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2786050" y="1142984"/>
            <a:ext cx="531435" cy="747805"/>
          </a:xfrm>
          <a:prstGeom prst="rect">
            <a:avLst/>
          </a:prstGeom>
        </p:spPr>
      </p:pic>
      <p:pic>
        <p:nvPicPr>
          <p:cNvPr id="8" name="Рисунок 7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3428992" y="642918"/>
            <a:ext cx="531435" cy="747805"/>
          </a:xfrm>
          <a:prstGeom prst="rect">
            <a:avLst/>
          </a:prstGeom>
        </p:spPr>
      </p:pic>
      <p:pic>
        <p:nvPicPr>
          <p:cNvPr id="9" name="Рисунок 8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2428860" y="571480"/>
            <a:ext cx="531435" cy="747805"/>
          </a:xfrm>
          <a:prstGeom prst="rect">
            <a:avLst/>
          </a:prstGeom>
        </p:spPr>
      </p:pic>
      <p:pic>
        <p:nvPicPr>
          <p:cNvPr id="10" name="Рисунок 9" descr="11971226461837926102lagartoflojo_Water_Drop.svg.hi.pn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4786314" y="571480"/>
            <a:ext cx="531435" cy="747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768" y="-357214"/>
            <a:ext cx="14287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" name="Рисунок 19" descr="тарелк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4357694"/>
            <a:ext cx="5269486" cy="2274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643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На тарелке восемь  груш,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Два персика  и груша.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фруктов, сосчитай.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Съест сейчас Андрюша?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929058" y="2500306"/>
            <a:ext cx="4821828" cy="3500462"/>
            <a:chOff x="3714744" y="2857496"/>
            <a:chExt cx="4821828" cy="3500462"/>
          </a:xfrm>
        </p:grpSpPr>
        <p:sp>
          <p:nvSpPr>
            <p:cNvPr id="18" name="Овал 17"/>
            <p:cNvSpPr/>
            <p:nvPr/>
          </p:nvSpPr>
          <p:spPr>
            <a:xfrm>
              <a:off x="7000892" y="3571876"/>
              <a:ext cx="500066" cy="1500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peach_big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>
            <a:xfrm>
              <a:off x="3786182" y="3786190"/>
              <a:ext cx="1933028" cy="1643074"/>
            </a:xfrm>
            <a:prstGeom prst="rect">
              <a:avLst/>
            </a:prstGeom>
          </p:spPr>
        </p:pic>
        <p:pic>
          <p:nvPicPr>
            <p:cNvPr id="15" name="Рисунок 14" descr="peach_big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>
            <a:xfrm>
              <a:off x="5000628" y="3857628"/>
              <a:ext cx="1933028" cy="1643074"/>
            </a:xfrm>
            <a:prstGeom prst="rect">
              <a:avLst/>
            </a:prstGeom>
          </p:spPr>
        </p:pic>
        <p:pic>
          <p:nvPicPr>
            <p:cNvPr id="13" name="Рисунок 12" descr="CL-15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3636" y="2857496"/>
              <a:ext cx="2392936" cy="3000371"/>
            </a:xfrm>
            <a:prstGeom prst="rect">
              <a:avLst/>
            </a:prstGeom>
          </p:spPr>
        </p:pic>
        <p:pic>
          <p:nvPicPr>
            <p:cNvPr id="5" name="Рисунок 4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714744" y="4357694"/>
              <a:ext cx="1285884" cy="1500198"/>
            </a:xfrm>
            <a:prstGeom prst="rect">
              <a:avLst/>
            </a:prstGeom>
          </p:spPr>
        </p:pic>
        <p:pic>
          <p:nvPicPr>
            <p:cNvPr id="6" name="Рисунок 5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429124" y="4357694"/>
              <a:ext cx="1285884" cy="1500198"/>
            </a:xfrm>
            <a:prstGeom prst="rect">
              <a:avLst/>
            </a:prstGeom>
          </p:spPr>
        </p:pic>
        <p:pic>
          <p:nvPicPr>
            <p:cNvPr id="7" name="Рисунок 6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643570" y="4357694"/>
              <a:ext cx="1285884" cy="1500198"/>
            </a:xfrm>
            <a:prstGeom prst="rect">
              <a:avLst/>
            </a:prstGeom>
          </p:spPr>
        </p:pic>
        <p:pic>
          <p:nvPicPr>
            <p:cNvPr id="8" name="Рисунок 7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000628" y="4572008"/>
              <a:ext cx="1285884" cy="1500198"/>
            </a:xfrm>
            <a:prstGeom prst="rect">
              <a:avLst/>
            </a:prstGeom>
          </p:spPr>
        </p:pic>
        <p:pic>
          <p:nvPicPr>
            <p:cNvPr id="9" name="Рисунок 8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643438" y="4786322"/>
              <a:ext cx="1285884" cy="1500198"/>
            </a:xfrm>
            <a:prstGeom prst="rect">
              <a:avLst/>
            </a:prstGeom>
          </p:spPr>
        </p:pic>
        <p:pic>
          <p:nvPicPr>
            <p:cNvPr id="10" name="Рисунок 9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500826" y="4357694"/>
              <a:ext cx="1285884" cy="1500198"/>
            </a:xfrm>
            <a:prstGeom prst="rect">
              <a:avLst/>
            </a:prstGeom>
          </p:spPr>
        </p:pic>
        <p:pic>
          <p:nvPicPr>
            <p:cNvPr id="11" name="Рисунок 10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929454" y="4714884"/>
              <a:ext cx="1285884" cy="1500198"/>
            </a:xfrm>
            <a:prstGeom prst="rect">
              <a:avLst/>
            </a:prstGeom>
          </p:spPr>
        </p:pic>
        <p:pic>
          <p:nvPicPr>
            <p:cNvPr id="12" name="Рисунок 11" descr="36008938495069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929322" y="4857760"/>
              <a:ext cx="1285884" cy="150019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28662" y="300037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457200"/>
            <a:ext cx="7162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парк  на прогулку Оля ходила,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парке птичек разных кормила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Восемь синичек да два воробья.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всего?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Отвечайте, друзья!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8aa9fb4b02f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43400" y="1295400"/>
            <a:ext cx="4355859" cy="496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643314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106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Шесть орешков мама-свинка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Для детей несла в корзинке.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Свинку ёжик повстречал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ещё четыре дал.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Сколько орехов свинка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Деткам принесла в корзинке?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3" name="Рисунок 2" descr="multik28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5198714" y="1000108"/>
            <a:ext cx="3945286" cy="5519630"/>
          </a:xfrm>
          <a:prstGeom prst="rect">
            <a:avLst/>
          </a:prstGeom>
        </p:spPr>
      </p:pic>
      <p:pic>
        <p:nvPicPr>
          <p:cNvPr id="5" name="Рисунок 4" descr="195439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760522">
            <a:off x="5704969" y="4575031"/>
            <a:ext cx="750099" cy="642942"/>
          </a:xfrm>
          <a:prstGeom prst="rect">
            <a:avLst/>
          </a:prstGeom>
        </p:spPr>
      </p:pic>
      <p:pic>
        <p:nvPicPr>
          <p:cNvPr id="6" name="Рисунок 5" descr="19543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0220616">
            <a:off x="6123595" y="4558690"/>
            <a:ext cx="750099" cy="676186"/>
          </a:xfrm>
          <a:prstGeom prst="rect">
            <a:avLst/>
          </a:prstGeom>
        </p:spPr>
      </p:pic>
      <p:pic>
        <p:nvPicPr>
          <p:cNvPr id="7" name="Рисунок 6" descr="195439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8536853">
            <a:off x="3821490" y="5320914"/>
            <a:ext cx="750099" cy="1000132"/>
          </a:xfrm>
          <a:prstGeom prst="rect">
            <a:avLst/>
          </a:prstGeom>
        </p:spPr>
      </p:pic>
      <p:pic>
        <p:nvPicPr>
          <p:cNvPr id="8" name="Рисунок 7" descr="195439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7853425">
            <a:off x="2742092" y="5350168"/>
            <a:ext cx="750099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21468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533400"/>
            <a:ext cx="6123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карманах у Нины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Лежали мандарины: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левом – пять, а в правом – два.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штуки Нина отдала.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мандаринов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Осталось у Нины?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fdde75715b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0"/>
            <a:ext cx="4143372" cy="6217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371475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0"/>
            <a:ext cx="68048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Кормушку для птиц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Мы к зиме смастерили,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Ягоды, зерна в нее положили.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Гости себя не заставили ждать –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Стали мы птиц на кормушке считать: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Два свиристеля, четыре синицы,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Три снегиря да один воробей.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всех птиц?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Отвечайте скорей!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9" descr="Картинка 38 из 7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857752" y="3357562"/>
            <a:ext cx="387096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7358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Красная Шапочка шла по тропинке.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Семь пирожков в плетенной корзинке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Бабушке внучка на праздник несла,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Но по дорожке часть раздала.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Зайчику,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ёжику,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мышке и белочке.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гостинцев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осталось у девочки?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red-hatochk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72132" y="1714488"/>
            <a:ext cx="3299579" cy="4593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457343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85728"/>
            <a:ext cx="63267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/>
              <a:t>Решила я листья в букет собирать,</a:t>
            </a:r>
          </a:p>
          <a:p>
            <a:r>
              <a:rPr lang="ru-RU" sz="3200" b="1" dirty="0" smtClean="0"/>
              <a:t>Листья в букете стала считать:</a:t>
            </a:r>
          </a:p>
          <a:p>
            <a:r>
              <a:rPr lang="ru-RU" sz="3200" b="1" dirty="0" smtClean="0"/>
              <a:t>С клена два листочка было,</a:t>
            </a:r>
          </a:p>
          <a:p>
            <a:r>
              <a:rPr lang="ru-RU" sz="3200" b="1" dirty="0" smtClean="0"/>
              <a:t>Восемь липа уронила,</a:t>
            </a:r>
          </a:p>
          <a:p>
            <a:r>
              <a:rPr lang="ru-RU" sz="3200" b="1" dirty="0" smtClean="0"/>
              <a:t>Шесть береза потеряла,</a:t>
            </a:r>
          </a:p>
          <a:p>
            <a:r>
              <a:rPr lang="ru-RU" sz="3200" b="1" dirty="0" smtClean="0"/>
              <a:t>Листья все я сосчитала.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48886637_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4572000" y="2009925"/>
            <a:ext cx="4286280" cy="48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Рисунок 16" descr="тарелк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4583906"/>
            <a:ext cx="5269486" cy="2274094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62134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Были вишенки у Саши.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Угощал он всех друзей: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По две вишни дал Наташе,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Васе, Игорю и Маше,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еще две взял Андрей.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 сколько у Саши вишенок было?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Кто посчитал? А то я забыла.</a:t>
            </a:r>
          </a:p>
          <a:p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29058" y="3500438"/>
            <a:ext cx="4643470" cy="2628224"/>
            <a:chOff x="3786182" y="2857496"/>
            <a:chExt cx="4643470" cy="2628224"/>
          </a:xfrm>
        </p:grpSpPr>
        <p:pic>
          <p:nvPicPr>
            <p:cNvPr id="9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86182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29124" y="2857496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57884" y="292893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72066" y="3357562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Собирала Анечка на лугу ромашки.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Семь подарит мамочке,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Три  - сестрёнке Даше.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ещё для бабушки пять синих васильков.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же всего цветов? Отвечать готов?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post-69932-1268762908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857496"/>
            <a:ext cx="2645908" cy="37397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714752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429264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357826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714752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572140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786314" y="307181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57818" y="1500174"/>
            <a:ext cx="3000396" cy="4786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Белка на ёлке грибочки сушила,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Песенку пела и говорила: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«Мне зимой не знать хлопот,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Потому что есть грибок: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волнушки,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два маслёнка,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весёленьких  опёнка.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Подосиновик велик,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Этим он и знаменит!»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Кто ответить нам готов?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Сколько было всех грибов?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91154781e513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FF9FB"/>
              </a:clrFrom>
              <a:clrTo>
                <a:srgbClr val="EFF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471" y="714356"/>
            <a:ext cx="4115529" cy="575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414338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5481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Глупый маленький мышонок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 сыре дырочки считал: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Сверху три и снизу три,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Слева три  и справа три.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дырочек всего?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Кто сосчитает за него?</a:t>
            </a:r>
          </a:p>
        </p:txBody>
      </p:sp>
      <p:pic>
        <p:nvPicPr>
          <p:cNvPr id="5" name="Рисунок 4" descr="chees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0496" y="4572008"/>
            <a:ext cx="2428892" cy="1842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072066" y="285728"/>
            <a:ext cx="4262445" cy="641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3643314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762000"/>
            <a:ext cx="5791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Внуку Шуре добрый дед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 вчера семь штук конфет.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Съел одну конфету внук.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же осталось штук?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post-236762-126876355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685800"/>
            <a:ext cx="2980182" cy="5731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357187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7ad4ee257d3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3429000"/>
            <a:ext cx="2717314" cy="3257711"/>
          </a:xfrm>
          <a:prstGeom prst="rect">
            <a:avLst/>
          </a:prstGeom>
        </p:spPr>
      </p:pic>
      <p:pic>
        <p:nvPicPr>
          <p:cNvPr id="7" name="Рисунок 6" descr="7ad4ee257d3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3286124"/>
            <a:ext cx="2717314" cy="3257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1842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Дружно муравьи живут и без дела не снуют: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Два несут травинку, три несут былинку.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Пять несут от ёлки колючие иголки.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Сколько </a:t>
            </a:r>
            <a:r>
              <a:rPr lang="ru-RU" sz="3200" b="1" dirty="0" err="1" smtClean="0">
                <a:solidFill>
                  <a:srgbClr val="002060"/>
                </a:solidFill>
              </a:rPr>
              <a:t>муравьишек</a:t>
            </a:r>
            <a:r>
              <a:rPr lang="ru-RU" sz="3200" b="1" dirty="0" smtClean="0">
                <a:solidFill>
                  <a:srgbClr val="002060"/>
                </a:solidFill>
              </a:rPr>
              <a:t> занято работой?</a:t>
            </a:r>
          </a:p>
        </p:txBody>
      </p:sp>
      <p:pic>
        <p:nvPicPr>
          <p:cNvPr id="5" name="Рисунок 4" descr="7ad4ee257d3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3786190"/>
            <a:ext cx="2717314" cy="3257711"/>
          </a:xfrm>
          <a:prstGeom prst="rect">
            <a:avLst/>
          </a:prstGeom>
        </p:spPr>
      </p:pic>
      <p:pic>
        <p:nvPicPr>
          <p:cNvPr id="6" name="Рисунок 5" descr="7ad4ee257d3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4" y="3429000"/>
            <a:ext cx="2717314" cy="3257711"/>
          </a:xfrm>
          <a:prstGeom prst="rect">
            <a:avLst/>
          </a:prstGeom>
        </p:spPr>
      </p:pic>
      <p:pic>
        <p:nvPicPr>
          <p:cNvPr id="9" name="Рисунок 8" descr="7ad4ee257d3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600289"/>
            <a:ext cx="2717314" cy="3257711"/>
          </a:xfrm>
          <a:prstGeom prst="rect">
            <a:avLst/>
          </a:prstGeom>
        </p:spPr>
      </p:pic>
      <p:pic>
        <p:nvPicPr>
          <p:cNvPr id="10" name="Рисунок 9" descr="7ad4ee257d3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3786190"/>
            <a:ext cx="2717314" cy="3257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5140" y="264318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5481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летний полдень под сосной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Ёж нашёл сюрприз лесной: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Три  лисички, пять опят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Под сосной в лесу стоят.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 ещё одна волнушка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Показалась на опушке.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Кто ответ нам дать готов,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Сколько ёж нашёл грибов?</a:t>
            </a:r>
          </a:p>
        </p:txBody>
      </p:sp>
      <p:pic>
        <p:nvPicPr>
          <p:cNvPr id="10" name="Рисунок 9" descr="32168-Clipart-Illustration-Of-Two-Friendly-Hedgehogs-Walking-Togethe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29256" y="2214554"/>
            <a:ext cx="3143232" cy="4432300"/>
          </a:xfrm>
          <a:prstGeom prst="rect">
            <a:avLst/>
          </a:prstGeom>
        </p:spPr>
      </p:pic>
      <p:pic>
        <p:nvPicPr>
          <p:cNvPr id="13" name="Рисунок 12" descr="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4714884"/>
            <a:ext cx="1524000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6644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«Четыре  сыроежки,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два рыжика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и груздь.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Собрала грибов я много,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А подсчитать боюсь!» </a:t>
            </a:r>
          </a:p>
        </p:txBody>
      </p:sp>
      <p:pic>
        <p:nvPicPr>
          <p:cNvPr id="5" name="Рисунок 4" descr="02334654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0"/>
            <a:ext cx="411068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357187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5481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На листке сидит лягушка,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Похваляется подружке: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«Съела пять я комаров,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Ну, и столько же жуков»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Как ей бедной подсчитать,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будет пять да пять?</a:t>
            </a:r>
          </a:p>
        </p:txBody>
      </p:sp>
      <p:pic>
        <p:nvPicPr>
          <p:cNvPr id="5" name="Рисунок 4" descr="mcdptnvljhcgnkfsgbjm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071678"/>
            <a:ext cx="4929222" cy="4929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357187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Вот и осень наступает.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Орехи белка запасает: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Десять орешков с куста сорвала,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Из них четыре в дупло унесла.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Вы сидите, не зевайте,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осталось снести, посчитайте?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19543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 flipH="1">
            <a:off x="5357818" y="2928934"/>
            <a:ext cx="3582616" cy="3690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3857628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5481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 дворе играли дети.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Всех их вместе было десять.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Семь мальчишек среди них. А девчонок?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Сколько их?</a:t>
            </a:r>
          </a:p>
        </p:txBody>
      </p:sp>
      <p:pic>
        <p:nvPicPr>
          <p:cNvPr id="3" name="Рисунок 2" descr="765308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1571612"/>
            <a:ext cx="5856792" cy="4956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357562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782</Words>
  <Application>Microsoft Office PowerPoint</Application>
  <PresentationFormat>Экран (4:3)</PresentationFormat>
  <Paragraphs>174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 для устного счета 1 класс</dc:title>
  <dc:subject>Задачи в стихах для устного счета 1 класс</dc:subject>
  <dc:creator>Сергеева Нина Юрьевна</dc:creator>
  <cp:keywords>Задачи в стихах для устного счета 1 класс</cp:keywords>
  <cp:lastModifiedBy>Admin</cp:lastModifiedBy>
  <cp:revision>43</cp:revision>
  <dcterms:modified xsi:type="dcterms:W3CDTF">2011-01-20T14:11:17Z</dcterms:modified>
  <cp:category>начальная школа</cp:category>
</cp:coreProperties>
</file>