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14818"/>
            <a:ext cx="8229600" cy="1143000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СОБЕРИ    СЛОВА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D:\Mila Files\Работа\2016 - 2017\ЧТЕНИЕ\Буквы россыпью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428604"/>
            <a:ext cx="4318009" cy="37710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214950"/>
            <a:ext cx="8229600" cy="1143000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НК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Картинки по запросу cfyr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500042"/>
            <a:ext cx="5812262" cy="39290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214950"/>
            <a:ext cx="8229600" cy="1143000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Картинки по запросу KS;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07216" y="428604"/>
            <a:ext cx="7283874" cy="48577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214950"/>
            <a:ext cx="8229600" cy="1143000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НЬК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Картинки по запросу КОНЬКИ"/>
          <p:cNvPicPr>
            <a:picLocks noChangeAspect="1" noChangeArrowheads="1"/>
          </p:cNvPicPr>
          <p:nvPr/>
        </p:nvPicPr>
        <p:blipFill>
          <a:blip r:embed="rId2"/>
          <a:srcRect t="11578"/>
          <a:stretch>
            <a:fillRect/>
          </a:stretch>
        </p:blipFill>
        <p:spPr bwMode="auto">
          <a:xfrm>
            <a:off x="2357422" y="285728"/>
            <a:ext cx="4071966" cy="48007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214950"/>
            <a:ext cx="8229600" cy="1143000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ЖК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Картинки по запросу СНЕЖК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428604"/>
            <a:ext cx="5715000" cy="428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214950"/>
            <a:ext cx="8229600" cy="1143000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6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" name="AutoShape 2" descr="Картинки по запросу СНЕГОВИК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 descr="Картинки по запросу СНЕГОВИК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4" name="Picture 6" descr="Картинки по запросу СНЕГОВИ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500042"/>
            <a:ext cx="5810291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428868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МОЛОДЕЦ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AutoShape 2" descr="Картинки по запросу смайлик молодец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4" name="AutoShape 4" descr="Картинки по запросу смайлик молодец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486" name="Picture 6" descr="Картинки по запросу смайлик молодец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4071942"/>
            <a:ext cx="2531895" cy="24812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</Words>
  <PresentationFormat>Экран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СОБЕРИ    СЛОВА</vt:lpstr>
      <vt:lpstr>САНКИ</vt:lpstr>
      <vt:lpstr>ЛЫЖИ</vt:lpstr>
      <vt:lpstr>КОНЬКИ</vt:lpstr>
      <vt:lpstr>СНЕЖКИ</vt:lpstr>
      <vt:lpstr>СНЕГОВИК</vt:lpstr>
      <vt:lpstr>МОЛОДЕЦ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СОБЕРИ    СЛОВА</dc:title>
  <dc:creator>мы</dc:creator>
  <cp:lastModifiedBy>мы</cp:lastModifiedBy>
  <cp:revision>3</cp:revision>
  <dcterms:created xsi:type="dcterms:W3CDTF">2017-01-16T16:56:32Z</dcterms:created>
  <dcterms:modified xsi:type="dcterms:W3CDTF">2017-01-16T18:41:51Z</dcterms:modified>
</cp:coreProperties>
</file>