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помочь животным зимой</a:t>
            </a:r>
            <a:endParaRPr lang="ru-RU" sz="6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Градусов Костя 2А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качестве подкормки для птиц можно использовать остатки домашних блюд, всевозможные крупы, хлебные крошки, орешки, фрукты, ягоды.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Кормление птиц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2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кормления птиц я сделал кормушку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41276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токая кормушка весит у нас на окне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381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Кошки </a:t>
            </a:r>
            <a:r>
              <a:rPr lang="ru-RU" dirty="0"/>
              <a:t>и </a:t>
            </a:r>
            <a:r>
              <a:rPr lang="ru-RU"/>
              <a:t>собаки </a:t>
            </a:r>
            <a:r>
              <a:rPr lang="ru-RU"/>
              <a:t>з</a:t>
            </a:r>
            <a:r>
              <a:rPr lang="ru-RU" smtClean="0"/>
              <a:t>имой </a:t>
            </a:r>
            <a:r>
              <a:rPr lang="ru-RU" dirty="0" smtClean="0"/>
              <a:t>очень </a:t>
            </a:r>
            <a:r>
              <a:rPr lang="ru-RU" dirty="0"/>
              <a:t>нуждаются в горячем питании.  Если нет возможности </a:t>
            </a:r>
            <a:r>
              <a:rPr lang="ru-RU" dirty="0" smtClean="0"/>
              <a:t>покормить горячим, </a:t>
            </a:r>
            <a:r>
              <a:rPr lang="ru-RU" dirty="0"/>
              <a:t>можно просто положить в сумку горстку корма и носить с собой. В нужный момент, когда на пути встретится бродячая кошка, </a:t>
            </a:r>
            <a:r>
              <a:rPr lang="ru-RU" dirty="0" smtClean="0"/>
              <a:t>этот корм может </a:t>
            </a:r>
            <a:r>
              <a:rPr lang="ru-RU" dirty="0"/>
              <a:t>спасти ей жизнь. Ведь самое главное зимой — еда.</a:t>
            </a:r>
          </a:p>
          <a:p>
            <a:r>
              <a:rPr lang="ru-RU" dirty="0" smtClean="0"/>
              <a:t>  Бездомные животные очень пугливые, поэтому лучше насыпать корм на земле</a:t>
            </a:r>
            <a:r>
              <a:rPr lang="ru-RU" dirty="0"/>
              <a:t> </a:t>
            </a:r>
            <a:r>
              <a:rPr lang="ru-RU" dirty="0" smtClean="0"/>
              <a:t>и уйти. Именно так мы  и сделали.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Кормления собак и кошек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9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Больше всего бездомных животных в </a:t>
            </a:r>
            <a:r>
              <a:rPr lang="ru-RU" sz="2800" dirty="0" err="1" smtClean="0"/>
              <a:t>пром</a:t>
            </a:r>
            <a:r>
              <a:rPr lang="ru-RU" sz="2800" dirty="0" smtClean="0"/>
              <a:t> зоне. Поэтому мы поехали кормить животных именно туда.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8394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252728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Конец</a:t>
            </a:r>
            <a:endParaRPr lang="ru-RU" sz="8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81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Как помочь животным зимой</vt:lpstr>
      <vt:lpstr>Кормление птиц</vt:lpstr>
      <vt:lpstr>Для кормления птиц я сделал кормушку.</vt:lpstr>
      <vt:lpstr>Вот токая кормушка весит у нас на окне.</vt:lpstr>
      <vt:lpstr>Кормления собак и кошек.</vt:lpstr>
      <vt:lpstr>Больше всего бездомных животных в пром зоне. Поэтому мы поехали кормить животных именно туда.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животным зимой</dc:title>
  <dc:creator>User</dc:creator>
  <cp:lastModifiedBy>User</cp:lastModifiedBy>
  <cp:revision>5</cp:revision>
  <dcterms:created xsi:type="dcterms:W3CDTF">2020-12-06T13:27:21Z</dcterms:created>
  <dcterms:modified xsi:type="dcterms:W3CDTF">2020-12-06T14:11:35Z</dcterms:modified>
</cp:coreProperties>
</file>