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y="6858000" cx="9144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4.goodfon.ru/original/1920x1200/2/ea/snowflakes-snezhinki-background-winter-zima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76672"/>
            <a:ext cx="54006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Как помочь животным зимой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  <a:t>ПРОЕКТ подготовил ученик </a:t>
            </a:r>
            <a:b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  <a:t>2 «А» класса</a:t>
            </a:r>
            <a:b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  <a:t>МБОУ «Школа №168 имени И.И. </a:t>
            </a:r>
            <a:r>
              <a:rPr lang="ru-RU" b="1" i="1" dirty="0" err="1" smtClean="0">
                <a:solidFill>
                  <a:schemeClr val="bg1">
                    <a:lumMod val="85000"/>
                  </a:schemeClr>
                </a:solidFill>
              </a:rPr>
              <a:t>Лабузы</a:t>
            </a:r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  <a:t>»</a:t>
            </a:r>
            <a:b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b="1" i="1" dirty="0" err="1" smtClean="0">
                <a:solidFill>
                  <a:schemeClr val="bg1">
                    <a:lumMod val="85000"/>
                  </a:schemeClr>
                </a:solidFill>
              </a:rPr>
              <a:t>Сивак</a:t>
            </a:r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  <a:t> Никита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4.goodfon.ru/original/1920x1200/2/ea/snowflakes-snezhinki-background-winter-zima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Вступление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196752"/>
            <a:ext cx="5616624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Зимнее время - это нелегкий период для животных. Они страдают не только о холода, но еще часто бывают голодными, так как труднее становится отыскать пропитание. Человек может заботиться о птицах, диких животных или уличных собаках, кошках.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4" name="Picture 4" descr="https://avatars.mds.yandex.net/get-zen_doc/1634555/pub_5df9b0d70ce57b00aedc68f4_5df9b11b9c944667653da1f0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24944"/>
            <a:ext cx="2826482" cy="2016224"/>
          </a:xfrm>
          <a:prstGeom prst="rect">
            <a:avLst/>
          </a:prstGeom>
          <a:noFill/>
        </p:spPr>
      </p:pic>
      <p:pic>
        <p:nvPicPr>
          <p:cNvPr id="15366" name="Picture 6" descr="https://sun9-57.userapi.com/c856128/v856128929/1b86a7/4ngN1pMJK8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924944"/>
            <a:ext cx="2880320" cy="2016224"/>
          </a:xfrm>
          <a:prstGeom prst="rect">
            <a:avLst/>
          </a:prstGeom>
          <a:noFill/>
        </p:spPr>
      </p:pic>
      <p:pic>
        <p:nvPicPr>
          <p:cNvPr id="15368" name="Picture 8" descr="https://i.artfile.ru/2560x1600_504484_%5bwww.ArtFile.ru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017866"/>
            <a:ext cx="4514917" cy="1840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4.goodfon.ru/original/1920x1200/2/ea/snowflakes-snezhinki-background-winter-zima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"/>
            <a:ext cx="6264696" cy="105273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 помочь птицам зимой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293096"/>
            <a:ext cx="3456384" cy="256490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Покормите птиц зимой!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Пусть со всех концов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К вам </a:t>
            </a:r>
            <a:r>
              <a:rPr lang="ru-RU" sz="2200" dirty="0" smtClean="0">
                <a:solidFill>
                  <a:schemeClr val="bg1"/>
                </a:solidFill>
              </a:rPr>
              <a:t>слетятся</a:t>
            </a:r>
            <a:r>
              <a:rPr lang="ru-RU" sz="2200" dirty="0" smtClean="0">
                <a:solidFill>
                  <a:schemeClr val="bg1"/>
                </a:solidFill>
              </a:rPr>
              <a:t>, как домой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Стайки на </a:t>
            </a:r>
            <a:r>
              <a:rPr lang="ru-RU" sz="2200" dirty="0" smtClean="0">
                <a:solidFill>
                  <a:schemeClr val="bg1"/>
                </a:solidFill>
              </a:rPr>
              <a:t>крыльцо.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Не богаты их корма.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Горсть зерна нужна, </a:t>
            </a:r>
            <a:endParaRPr lang="ru-RU" sz="2200" dirty="0" smtClean="0">
              <a:solidFill>
                <a:schemeClr val="bg1"/>
              </a:solidFill>
            </a:endParaRPr>
          </a:p>
        </p:txBody>
      </p:sp>
      <p:pic>
        <p:nvPicPr>
          <p:cNvPr id="14340" name="Picture 4" descr="https://ds04.infourok.ru/uploads/ex/0be4/000b0863-e18c505c/1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908720"/>
            <a:ext cx="4464496" cy="334837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16016" y="4293096"/>
            <a:ext cx="36724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Горсть одна – и не страшна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Будет им зима.</a:t>
            </a:r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Сколько гибнет их – не счесть,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Видеть тяжело.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А ведь в нашем сердце есть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И для птиц тепло.</a:t>
            </a:r>
            <a:endParaRPr lang="ru-RU" sz="2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4.goodfon.ru/original/1920x1200/2/ea/snowflakes-snezhinki-background-winter-zima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58326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 помочь животным в лесу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4" name="Picture 6" descr="https://ds05.infourok.ru/uploads/ex/032e/000c24a5-93b6665d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6948264" cy="521119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4.goodfon.ru/original/1920x1200/2/ea/snowflakes-snezhinki-background-winter-zima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0"/>
            <a:ext cx="7196336" cy="11967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Помогите бездомным животным!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avatars.mds.yandex.net/get-zen_doc/28845/pub_5c8a1210211f3d00b3fdd4e5_5c9da45963ab1500b232c827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24744"/>
            <a:ext cx="5217395" cy="348000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840760" cy="2780928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Простые вещи, которые могут спасти им жизнь:</a:t>
            </a:r>
          </a:p>
          <a:p>
            <a:pPr marL="457200" indent="-457200" algn="l">
              <a:buAutoNum type="arabicParenR"/>
            </a:pPr>
            <a:r>
              <a:rPr lang="ru-RU" sz="2200" dirty="0" smtClean="0">
                <a:solidFill>
                  <a:schemeClr val="tx1"/>
                </a:solidFill>
              </a:rPr>
              <a:t>Подкармливайте бездомных животных</a:t>
            </a:r>
          </a:p>
          <a:p>
            <a:pPr marL="457200" indent="-457200" algn="l"/>
            <a:r>
              <a:rPr lang="ru-RU" sz="1900" i="1" dirty="0" smtClean="0">
                <a:solidFill>
                  <a:schemeClr val="tx1"/>
                </a:solidFill>
              </a:rPr>
              <a:t>Так  животные могут продержаться в морозы – им хватит энергии на поддержание температуры тела.</a:t>
            </a:r>
          </a:p>
          <a:p>
            <a:pPr marL="457200" indent="-457200" algn="l"/>
            <a:r>
              <a:rPr lang="ru-RU" sz="2000" dirty="0" smtClean="0">
                <a:solidFill>
                  <a:schemeClr val="tx1"/>
                </a:solidFill>
              </a:rPr>
              <a:t>2) </a:t>
            </a:r>
            <a:r>
              <a:rPr lang="ru-RU" sz="2200" dirty="0" smtClean="0">
                <a:solidFill>
                  <a:schemeClr val="tx1"/>
                </a:solidFill>
              </a:rPr>
              <a:t>Пускайте их греться в подъезды</a:t>
            </a:r>
          </a:p>
          <a:p>
            <a:pPr marL="457200" indent="-457200" algn="l"/>
            <a:r>
              <a:rPr lang="ru-RU" sz="1900" i="1" dirty="0" smtClean="0">
                <a:solidFill>
                  <a:schemeClr val="tx1"/>
                </a:solidFill>
              </a:rPr>
              <a:t>Так можно предотвратить обморожение</a:t>
            </a:r>
          </a:p>
          <a:p>
            <a:pPr marL="457200" indent="-457200" algn="l"/>
            <a:r>
              <a:rPr lang="ru-RU" sz="2200" dirty="0" smtClean="0">
                <a:solidFill>
                  <a:schemeClr val="tx1"/>
                </a:solidFill>
              </a:rPr>
              <a:t>3) </a:t>
            </a:r>
            <a:r>
              <a:rPr lang="ru-RU" sz="2200" b="1" dirty="0" smtClean="0">
                <a:solidFill>
                  <a:schemeClr val="tx1"/>
                </a:solidFill>
              </a:rPr>
              <a:t>Приглядитесь, вдруг какой-то </a:t>
            </a:r>
            <a:r>
              <a:rPr lang="ru-RU" sz="2200" b="1" dirty="0" err="1" smtClean="0">
                <a:solidFill>
                  <a:schemeClr val="tx1"/>
                </a:solidFill>
              </a:rPr>
              <a:t>бездомыш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– это питомец, о котором Вы мечтали!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