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0B7C1D-4A57-4F6F-AE7A-25F86E485474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0A8A93-BE51-4EF0-9F91-EE5B17F1D4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0B7C1D-4A57-4F6F-AE7A-25F86E485474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0A8A93-BE51-4EF0-9F91-EE5B17F1D4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0B7C1D-4A57-4F6F-AE7A-25F86E485474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0A8A93-BE51-4EF0-9F91-EE5B17F1D4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0B7C1D-4A57-4F6F-AE7A-25F86E485474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0A8A93-BE51-4EF0-9F91-EE5B17F1D4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0B7C1D-4A57-4F6F-AE7A-25F86E485474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0A8A93-BE51-4EF0-9F91-EE5B17F1D4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0B7C1D-4A57-4F6F-AE7A-25F86E485474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0A8A93-BE51-4EF0-9F91-EE5B17F1D4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0B7C1D-4A57-4F6F-AE7A-25F86E485474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0A8A93-BE51-4EF0-9F91-EE5B17F1D4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0B7C1D-4A57-4F6F-AE7A-25F86E485474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0A8A93-BE51-4EF0-9F91-EE5B17F1D4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0B7C1D-4A57-4F6F-AE7A-25F86E485474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0A8A93-BE51-4EF0-9F91-EE5B17F1D4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0B7C1D-4A57-4F6F-AE7A-25F86E485474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0A8A93-BE51-4EF0-9F91-EE5B17F1D4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0B7C1D-4A57-4F6F-AE7A-25F86E485474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0A8A93-BE51-4EF0-9F91-EE5B17F1D4D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C0B7C1D-4A57-4F6F-AE7A-25F86E485474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A0A8A93-BE51-4EF0-9F91-EE5B17F1D4D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548680"/>
            <a:ext cx="7772400" cy="230425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Как помочь животным зимой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Выполнила: </a:t>
            </a:r>
            <a:r>
              <a:rPr lang="ru-RU" dirty="0" err="1" smtClean="0"/>
              <a:t>Ганзюк</a:t>
            </a:r>
            <a:r>
              <a:rPr lang="ru-RU" dirty="0" smtClean="0"/>
              <a:t> Кира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5274912"/>
          </a:xfrm>
        </p:spPr>
        <p:txBody>
          <a:bodyPr>
            <a:noAutofit/>
          </a:bodyPr>
          <a:lstStyle/>
          <a:p>
            <a:pPr fontAlgn="base"/>
            <a:r>
              <a:rPr lang="ru-RU" sz="1400" dirty="0" smtClean="0"/>
              <a:t>Птичкам голодно Зимой!</a:t>
            </a:r>
            <a:br>
              <a:rPr lang="ru-RU" sz="1400" dirty="0" smtClean="0"/>
            </a:br>
            <a:r>
              <a:rPr lang="ru-RU" sz="1400" dirty="0" smtClean="0"/>
              <a:t>Мы гулять пойдём с тобой</a:t>
            </a:r>
            <a:br>
              <a:rPr lang="ru-RU" sz="1400" dirty="0" smtClean="0"/>
            </a:br>
            <a:r>
              <a:rPr lang="ru-RU" sz="1400" dirty="0" smtClean="0"/>
              <a:t>И возьмём с собой Зерна,</a:t>
            </a:r>
            <a:br>
              <a:rPr lang="ru-RU" sz="1400" dirty="0" smtClean="0"/>
            </a:br>
            <a:r>
              <a:rPr lang="ru-RU" sz="1400" dirty="0" smtClean="0"/>
              <a:t>Проса, Семечек, Пшена.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На Пенёчек сыпь , Сынок!</a:t>
            </a:r>
            <a:br>
              <a:rPr lang="ru-RU" sz="1400" dirty="0" smtClean="0"/>
            </a:br>
            <a:r>
              <a:rPr lang="ru-RU" sz="1400" dirty="0" smtClean="0"/>
              <a:t>Ведь крылатый Птах продрог,</a:t>
            </a:r>
            <a:br>
              <a:rPr lang="ru-RU" sz="1400" dirty="0" smtClean="0"/>
            </a:br>
            <a:r>
              <a:rPr lang="ru-RU" sz="1400" dirty="0" smtClean="0"/>
              <a:t>Но </a:t>
            </a:r>
            <a:r>
              <a:rPr lang="ru-RU" sz="1400" dirty="0" err="1" smtClean="0"/>
              <a:t>увидив</a:t>
            </a:r>
            <a:r>
              <a:rPr lang="ru-RU" sz="1400" dirty="0" smtClean="0"/>
              <a:t> Угощенье,</a:t>
            </a:r>
            <a:br>
              <a:rPr lang="ru-RU" sz="1400" dirty="0" smtClean="0"/>
            </a:br>
            <a:r>
              <a:rPr lang="ru-RU" sz="1400" dirty="0" smtClean="0"/>
              <a:t>Прилетит и с Облегченьем,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Поклюёт, ему Мороз</a:t>
            </a:r>
            <a:br>
              <a:rPr lang="ru-RU" sz="1400" dirty="0" smtClean="0"/>
            </a:br>
            <a:r>
              <a:rPr lang="ru-RU" sz="1400" dirty="0" smtClean="0"/>
              <a:t>Уж не страшен. </a:t>
            </a:r>
            <a:r>
              <a:rPr lang="ru-RU" sz="1400" dirty="0" err="1" smtClean="0"/>
              <a:t>Касный</a:t>
            </a:r>
            <a:r>
              <a:rPr lang="ru-RU" sz="1400" dirty="0" smtClean="0"/>
              <a:t> Нос...</a:t>
            </a:r>
            <a:br>
              <a:rPr lang="ru-RU" sz="1400" dirty="0" smtClean="0"/>
            </a:br>
            <a:r>
              <a:rPr lang="ru-RU" sz="1400" dirty="0" smtClean="0"/>
              <a:t>у тебя! Пойдём домой</a:t>
            </a:r>
            <a:br>
              <a:rPr lang="ru-RU" sz="1400" dirty="0" smtClean="0"/>
            </a:br>
            <a:r>
              <a:rPr lang="ru-RU" sz="1400" dirty="0" smtClean="0"/>
              <a:t>И Чайку попьём с тобой.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Завтра снова мы придём,</a:t>
            </a:r>
            <a:br>
              <a:rPr lang="ru-RU" sz="1400" dirty="0" smtClean="0"/>
            </a:br>
            <a:r>
              <a:rPr lang="ru-RU" sz="1400" dirty="0" smtClean="0"/>
              <a:t>Угощенье принесём.</a:t>
            </a:r>
            <a:br>
              <a:rPr lang="ru-RU" sz="1400" dirty="0" smtClean="0"/>
            </a:br>
            <a:r>
              <a:rPr lang="ru-RU" sz="1400" dirty="0" smtClean="0"/>
              <a:t>Пусть все Птицы здесь, в Лесу,</a:t>
            </a:r>
            <a:br>
              <a:rPr lang="ru-RU" sz="1400" dirty="0" smtClean="0"/>
            </a:br>
            <a:r>
              <a:rPr lang="ru-RU" sz="1400" dirty="0" smtClean="0"/>
              <a:t>Знают, что сказав: "Спасу" -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Значит, что мы любим их!</a:t>
            </a:r>
            <a:br>
              <a:rPr lang="ru-RU" sz="1400" dirty="0" smtClean="0"/>
            </a:br>
            <a:r>
              <a:rPr lang="ru-RU" sz="1400" dirty="0" smtClean="0"/>
              <a:t>Что не бросим их одних!</a:t>
            </a:r>
            <a:br>
              <a:rPr lang="ru-RU" sz="1400" dirty="0" smtClean="0"/>
            </a:br>
            <a:r>
              <a:rPr lang="ru-RU" sz="1400" dirty="0" smtClean="0"/>
              <a:t>Не дадим им голодать!</a:t>
            </a:r>
            <a:br>
              <a:rPr lang="ru-RU" sz="1400" dirty="0" smtClean="0"/>
            </a:br>
            <a:r>
              <a:rPr lang="ru-RU" sz="1400" dirty="0" smtClean="0"/>
              <a:t>Птичкам нужно помогать!!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23929" y="1484784"/>
            <a:ext cx="4762872" cy="36003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592298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Летом хорошо живётся нашим пернатым друзьям. А вот зимой холодно, на улице мороз, всё покрыто слоем снега и льда. Птицам становится трудно найти себе пропитание. Поэтому люди должны поддерживать птиц. Необходимо как можно больше помогать птицам, подкармливать их, ведь они именно этого и ждут от нас. Дети и взрослые устанавливают в своих дворах или прямо на окнах кормушки для птиц, и те с удовольствием съедают всё, чем их угощают. Каких только кормушек не видно на деревьях! Птицам можно давать хлеб, крупу, семечки и ягоды, яблоки, синицы поедают и кусочки сала. Наевшись хорошо, стайка птиц улетает от кормушки, зато прилетает другая. Так они и перезимуют. С помощью человека сделать это птицам будет нетрудно. А потом весной и летом они будут радовать нас своим щебетанием.</a:t>
            </a:r>
          </a:p>
          <a:p>
            <a:endParaRPr lang="ru-RU" dirty="0"/>
          </a:p>
        </p:txBody>
      </p:sp>
      <p:pic>
        <p:nvPicPr>
          <p:cNvPr id="5" name="Содержимое 4" descr="blobid157561485627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628800"/>
            <a:ext cx="432048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SDWHHWR_d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476672"/>
            <a:ext cx="2232868" cy="2991742"/>
          </a:xfr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Мы с папой делаем кормушку</a:t>
            </a:r>
            <a:endParaRPr lang="ru-RU" dirty="0"/>
          </a:p>
        </p:txBody>
      </p:sp>
      <p:pic>
        <p:nvPicPr>
          <p:cNvPr id="1026" name="Picture 2" descr="C:\Users\Пользователь\Desktop\EGFb_hck2M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76672"/>
            <a:ext cx="2268251" cy="3024335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zauIZ75Wv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429000"/>
            <a:ext cx="2976329" cy="2232247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YKb2H4I0q5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429000"/>
            <a:ext cx="2106234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j2SkHtOn5Q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4429" y="530225"/>
            <a:ext cx="3292079" cy="438943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Вот такая кормушка у нас получилась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</TotalTime>
  <Words>170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Аспект</vt:lpstr>
      <vt:lpstr>Как помочь животным зимой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помочь животным зимой</dc:title>
  <dc:creator>Пользователь</dc:creator>
  <cp:lastModifiedBy>Пользователь</cp:lastModifiedBy>
  <cp:revision>4</cp:revision>
  <dcterms:created xsi:type="dcterms:W3CDTF">2020-12-06T16:31:18Z</dcterms:created>
  <dcterms:modified xsi:type="dcterms:W3CDTF">2020-12-06T17:05:58Z</dcterms:modified>
</cp:coreProperties>
</file>