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мы помогаем животным зимой</a:t>
            </a:r>
            <a:endParaRPr lang="ru-RU" dirty="0"/>
          </a:p>
        </p:txBody>
      </p:sp>
      <p:pic>
        <p:nvPicPr>
          <p:cNvPr id="8" name="Содержимое 7" descr="1523274940_otlov-bezdomnyh-zhivotnyh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57224" y="2000240"/>
            <a:ext cx="7000924" cy="428628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Кормим птиц и строим для них кормушки </a:t>
            </a:r>
            <a:endParaRPr lang="ru-RU" dirty="0"/>
          </a:p>
        </p:txBody>
      </p:sp>
      <p:pic>
        <p:nvPicPr>
          <p:cNvPr id="6" name="Содержимое 5" descr="7654091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15270" y="1920875"/>
            <a:ext cx="3322460" cy="4433888"/>
          </a:xfrm>
        </p:spPr>
      </p:pic>
      <p:pic>
        <p:nvPicPr>
          <p:cNvPr id="7" name="Содержимое 6" descr="пг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2214554"/>
            <a:ext cx="4038600" cy="362665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Забота о бездомных животных. Подкармливаем собак и кошек</a:t>
            </a:r>
            <a:endParaRPr lang="ru-RU" dirty="0"/>
          </a:p>
        </p:txBody>
      </p:sp>
      <p:pic>
        <p:nvPicPr>
          <p:cNvPr id="13" name="Содержимое 12" descr="i.jf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143116"/>
            <a:ext cx="4038600" cy="3929090"/>
          </a:xfrm>
        </p:spPr>
      </p:pic>
      <p:pic>
        <p:nvPicPr>
          <p:cNvPr id="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3646" t="15104" r="23645" b="17708"/>
          <a:stretch>
            <a:fillRect/>
          </a:stretch>
        </p:blipFill>
        <p:spPr bwMode="auto">
          <a:xfrm>
            <a:off x="4648200" y="2143116"/>
            <a:ext cx="40386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Можно либо приютить либо найти хозяина .</a:t>
            </a:r>
            <a:endParaRPr lang="ru-RU" dirty="0"/>
          </a:p>
        </p:txBody>
      </p:sp>
      <p:pic>
        <p:nvPicPr>
          <p:cNvPr id="6" name="Содержимое 5" descr="unnamed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2285992"/>
            <a:ext cx="3903692" cy="4068771"/>
          </a:xfrm>
        </p:spPr>
      </p:pic>
      <p:pic>
        <p:nvPicPr>
          <p:cNvPr id="7" name="Содержимое 6" descr="sBqR4CcS5Wg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6314" y="2357430"/>
            <a:ext cx="3656622" cy="342901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69</TotalTime>
  <Words>19</Words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Поток</vt:lpstr>
      <vt:lpstr>Как мы помогаем животным зимой</vt:lpstr>
      <vt:lpstr>Кормим птиц и строим для них кормушки </vt:lpstr>
      <vt:lpstr> Забота о бездомных животных. Подкармливаем собак и кошек</vt:lpstr>
      <vt:lpstr>Можно либо приютить либо найти хозяина 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помогаем животным зимой</dc:title>
  <dc:creator>Андрей</dc:creator>
  <cp:lastModifiedBy>Пользователь Windows</cp:lastModifiedBy>
  <cp:revision>8</cp:revision>
  <dcterms:created xsi:type="dcterms:W3CDTF">2020-12-06T14:14:48Z</dcterms:created>
  <dcterms:modified xsi:type="dcterms:W3CDTF">2020-12-06T15:34:47Z</dcterms:modified>
</cp:coreProperties>
</file>