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857496"/>
            <a:ext cx="4044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радуется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9124" y="5715016"/>
            <a:ext cx="2815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он   дружит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2857496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t="4734" r="58222" b="10063"/>
          <a:stretch>
            <a:fillRect/>
          </a:stretch>
        </p:blipFill>
        <p:spPr bwMode="auto">
          <a:xfrm>
            <a:off x="2000232" y="428604"/>
            <a:ext cx="1146612" cy="2500330"/>
          </a:xfrm>
          <a:prstGeom prst="rect">
            <a:avLst/>
          </a:prstGeom>
          <a:noFill/>
        </p:spPr>
      </p:pic>
      <p:pic>
        <p:nvPicPr>
          <p:cNvPr id="6148" name="Picture 4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3631334"/>
            <a:ext cx="2508307" cy="22979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29124" y="5715016"/>
            <a:ext cx="3266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ему   щекотно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2857496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t="4734" r="58222" b="10063"/>
          <a:stretch>
            <a:fillRect/>
          </a:stretch>
        </p:blipFill>
        <p:spPr bwMode="auto">
          <a:xfrm>
            <a:off x="2000232" y="428604"/>
            <a:ext cx="1146612" cy="2500330"/>
          </a:xfrm>
          <a:prstGeom prst="rect">
            <a:avLst/>
          </a:prstGeom>
          <a:noFill/>
        </p:spPr>
      </p:pic>
      <p:pic>
        <p:nvPicPr>
          <p:cNvPr id="6150" name="Picture 6" descr="Картинки по запросу щекотка рисуно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714752"/>
            <a:ext cx="2619375" cy="179070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28596" y="2857496"/>
            <a:ext cx="4044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радуется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29124" y="5715016"/>
            <a:ext cx="3356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его  похвалили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2857496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t="4734" r="58222" b="10063"/>
          <a:stretch>
            <a:fillRect/>
          </a:stretch>
        </p:blipFill>
        <p:spPr bwMode="auto">
          <a:xfrm>
            <a:off x="2000232" y="428604"/>
            <a:ext cx="1146612" cy="2500330"/>
          </a:xfrm>
          <a:prstGeom prst="rect">
            <a:avLst/>
          </a:prstGeom>
          <a:noFill/>
        </p:spPr>
      </p:pic>
      <p:pic>
        <p:nvPicPr>
          <p:cNvPr id="20482" name="Picture 2" descr="Картинки по запросу похвала рисуно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0632" y="3929066"/>
            <a:ext cx="1970746" cy="199072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28596" y="2857496"/>
            <a:ext cx="4044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радуется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29124" y="5715016"/>
            <a:ext cx="37998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пришел  в  школу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2857496"/>
            <a:ext cx="254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потому   что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t="4734" r="58222" b="10063"/>
          <a:stretch>
            <a:fillRect/>
          </a:stretch>
        </p:blipFill>
        <p:spPr bwMode="auto">
          <a:xfrm>
            <a:off x="2000232" y="428604"/>
            <a:ext cx="1146612" cy="2500330"/>
          </a:xfrm>
          <a:prstGeom prst="rect">
            <a:avLst/>
          </a:prstGeom>
          <a:noFill/>
        </p:spPr>
      </p:pic>
      <p:pic>
        <p:nvPicPr>
          <p:cNvPr id="21506" name="Picture 2" descr="Картинки по запросу пришел в школу рисуно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3857628"/>
            <a:ext cx="2095472" cy="200379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00034" y="2857496"/>
            <a:ext cx="4044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Мальчик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радуется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33</Words>
  <PresentationFormat>Экран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мы</dc:creator>
  <cp:lastModifiedBy>мы</cp:lastModifiedBy>
  <cp:revision>7</cp:revision>
  <dcterms:created xsi:type="dcterms:W3CDTF">2017-02-13T16:22:23Z</dcterms:created>
  <dcterms:modified xsi:type="dcterms:W3CDTF">2017-02-13T17:05:34Z</dcterms:modified>
</cp:coreProperties>
</file>