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857496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4744" y="5715016"/>
            <a:ext cx="45720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сломалась  машинка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571480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929190" y="2857496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l="38363" t="71667" r="9846"/>
          <a:stretch>
            <a:fillRect/>
          </a:stretch>
        </p:blipFill>
        <p:spPr bwMode="auto">
          <a:xfrm>
            <a:off x="4714876" y="4071942"/>
            <a:ext cx="2609605" cy="16430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571744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8" y="5715016"/>
            <a:ext cx="3086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его   укусили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85728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929190" y="2643182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4" name="Picture 10" descr="Картинки по запросу кусаться рисунок дет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793334"/>
            <a:ext cx="2699964" cy="17549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643182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1934" y="5715016"/>
            <a:ext cx="2729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он   дрался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57752" y="2643182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Картинки по запросу кусаться рисунок дет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643314"/>
            <a:ext cx="2490240" cy="22002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643182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0430" y="5715016"/>
            <a:ext cx="4350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отобрали   игрушку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57752" y="2643182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 t="16072" r="55000"/>
          <a:stretch>
            <a:fillRect/>
          </a:stretch>
        </p:blipFill>
        <p:spPr bwMode="auto">
          <a:xfrm>
            <a:off x="4786314" y="3571876"/>
            <a:ext cx="1071570" cy="2238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643182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0430" y="5715016"/>
            <a:ext cx="32306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болит   живот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57752" y="2643182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Картинки по запросу болит живот пиктограмма дети"/>
          <p:cNvPicPr>
            <a:picLocks noChangeAspect="1" noChangeArrowheads="1"/>
          </p:cNvPicPr>
          <p:nvPr/>
        </p:nvPicPr>
        <p:blipFill>
          <a:blip r:embed="rId3"/>
          <a:srcRect t="21190" r="76666" b="10649"/>
          <a:stretch>
            <a:fillRect/>
          </a:stretch>
        </p:blipFill>
        <p:spPr bwMode="auto">
          <a:xfrm>
            <a:off x="4000496" y="3257282"/>
            <a:ext cx="1500198" cy="2697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643182"/>
            <a:ext cx="3687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плачет 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9058" y="5715016"/>
            <a:ext cx="27025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он   боится    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артинки по запросу мальчик плачет  рису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1805635" cy="2250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57752" y="2643182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Картинки по запросу страх  дет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571876"/>
            <a:ext cx="2557450" cy="210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48</Words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мы</dc:creator>
  <cp:lastModifiedBy>мы</cp:lastModifiedBy>
  <cp:revision>4</cp:revision>
  <dcterms:created xsi:type="dcterms:W3CDTF">2017-02-13T16:22:23Z</dcterms:created>
  <dcterms:modified xsi:type="dcterms:W3CDTF">2017-02-13T16:46:39Z</dcterms:modified>
</cp:coreProperties>
</file>