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ПРЕДЛОГИ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2"/>
          <a:srcRect l="2577" t="3636" r="39434" b="7273"/>
          <a:stretch>
            <a:fillRect/>
          </a:stretch>
        </p:blipFill>
        <p:spPr bwMode="auto">
          <a:xfrm>
            <a:off x="3071802" y="1643050"/>
            <a:ext cx="3214710" cy="350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572000" y="1785926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0112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ВСТАВЬ   ПРЕДЛОГИ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29124" y="3786190"/>
            <a:ext cx="16417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286380" y="5500702"/>
            <a:ext cx="6976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endParaRPr lang="ru-RU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2285984" y="1785926"/>
            <a:ext cx="49287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АБОЧКА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ГРИБЕ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2"/>
          <a:srcRect l="28125" t="62078" r="52187" b="6249"/>
          <a:stretch>
            <a:fillRect/>
          </a:stretch>
        </p:blipFill>
        <p:spPr bwMode="auto">
          <a:xfrm>
            <a:off x="642910" y="1285860"/>
            <a:ext cx="1500198" cy="178595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2357422" y="3786190"/>
            <a:ext cx="56864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ЦВЕТОК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ВАЗОЙ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8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l="1877" t="10531" r="78436" b="57106"/>
          <a:stretch>
            <a:fillRect/>
          </a:stretch>
        </p:blipFill>
        <p:spPr bwMode="auto">
          <a:xfrm>
            <a:off x="571472" y="3143248"/>
            <a:ext cx="1500198" cy="1800238"/>
          </a:xfrm>
          <a:prstGeom prst="rect">
            <a:avLst/>
          </a:prstGeom>
          <a:noFill/>
        </p:spPr>
      </p:pic>
      <p:pic>
        <p:nvPicPr>
          <p:cNvPr id="25" name="Picture 10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l="76688" t="75000" r="-313" b="3425"/>
          <a:stretch>
            <a:fillRect/>
          </a:stretch>
        </p:blipFill>
        <p:spPr bwMode="auto">
          <a:xfrm>
            <a:off x="428596" y="5143512"/>
            <a:ext cx="2035983" cy="1357322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2571736" y="5500702"/>
            <a:ext cx="6282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МЫШОНОК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КОРОБКОЙ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286380" y="2071678"/>
            <a:ext cx="1082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0112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ВСТАВЬ   ПРЕДЛОГИ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43504" y="3571876"/>
            <a:ext cx="5164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286248" y="5357826"/>
            <a:ext cx="15840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286116" y="2071678"/>
            <a:ext cx="5572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ВОРОНА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КРЫШЕЙ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" descr="Картинки по запросу предлог  НАД  для детей"/>
          <p:cNvPicPr>
            <a:picLocks noChangeAspect="1" noChangeArrowheads="1"/>
          </p:cNvPicPr>
          <p:nvPr/>
        </p:nvPicPr>
        <p:blipFill>
          <a:blip r:embed="rId2"/>
          <a:srcRect l="1234" t="24194" r="53125" b="40860"/>
          <a:stretch>
            <a:fillRect/>
          </a:stretch>
        </p:blipFill>
        <p:spPr bwMode="auto">
          <a:xfrm>
            <a:off x="500034" y="1357297"/>
            <a:ext cx="2643206" cy="1401127"/>
          </a:xfrm>
          <a:prstGeom prst="rect">
            <a:avLst/>
          </a:prstGeom>
          <a:noFill/>
        </p:spPr>
      </p:pic>
      <p:pic>
        <p:nvPicPr>
          <p:cNvPr id="22" name="Picture 6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l="4688" t="11194" r="80312" b="60821"/>
          <a:stretch>
            <a:fillRect/>
          </a:stretch>
        </p:blipFill>
        <p:spPr bwMode="auto">
          <a:xfrm>
            <a:off x="1500166" y="3000372"/>
            <a:ext cx="1143008" cy="142876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3214678" y="3571876"/>
            <a:ext cx="47430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КОШКА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ДОМИКЕ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4"/>
          <a:srcRect l="-130" t="13510" r="77219" b="57925"/>
          <a:stretch>
            <a:fillRect/>
          </a:stretch>
        </p:blipFill>
        <p:spPr bwMode="auto">
          <a:xfrm>
            <a:off x="500034" y="4643446"/>
            <a:ext cx="1858346" cy="1714512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2428860" y="5357826"/>
            <a:ext cx="63422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ЩЕНОК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КОВРИКОМ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МОЛОДЕЦ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AutoShape 2" descr="Картинки по запросу смайлик молодец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Картинки по запросу смайлик молодец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6" name="Picture 6" descr="Картинки по запросу смайлик молодец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071942"/>
            <a:ext cx="2531895" cy="24812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620" y="1142984"/>
            <a:ext cx="7489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>
            <a:off x="1785918" y="1142984"/>
            <a:ext cx="192882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340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2"/>
          <a:srcRect l="1875" t="52910" r="79375" b="15343"/>
          <a:stretch>
            <a:fillRect/>
          </a:stretch>
        </p:blipFill>
        <p:spPr bwMode="auto">
          <a:xfrm>
            <a:off x="500034" y="428604"/>
            <a:ext cx="1143008" cy="13716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2844" y="1857364"/>
            <a:ext cx="2404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КОТ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КОРЗИНЕ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Picture 6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l="4688" t="11194" r="80312" b="60821"/>
          <a:stretch>
            <a:fillRect/>
          </a:stretch>
        </p:blipFill>
        <p:spPr bwMode="auto">
          <a:xfrm>
            <a:off x="3000364" y="4786322"/>
            <a:ext cx="1143008" cy="142876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071670" y="6215082"/>
            <a:ext cx="2818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КОШКА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ДОМИКЕ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4" name="Picture 8" descr="Похожее изображение"/>
          <p:cNvPicPr>
            <a:picLocks noChangeAspect="1" noChangeArrowheads="1"/>
          </p:cNvPicPr>
          <p:nvPr/>
        </p:nvPicPr>
        <p:blipFill>
          <a:blip r:embed="rId4"/>
          <a:srcRect l="28125" t="5137" r="55000" b="58904"/>
          <a:stretch>
            <a:fillRect/>
          </a:stretch>
        </p:blipFill>
        <p:spPr bwMode="auto">
          <a:xfrm>
            <a:off x="1000100" y="2928934"/>
            <a:ext cx="918489" cy="1428760"/>
          </a:xfrm>
          <a:prstGeom prst="rect">
            <a:avLst/>
          </a:prstGeom>
          <a:noFill/>
        </p:spPr>
      </p:pic>
      <p:pic>
        <p:nvPicPr>
          <p:cNvPr id="14346" name="Picture 10" descr="Похожее изображение"/>
          <p:cNvPicPr>
            <a:picLocks noChangeAspect="1" noChangeArrowheads="1"/>
          </p:cNvPicPr>
          <p:nvPr/>
        </p:nvPicPr>
        <p:blipFill>
          <a:blip r:embed="rId4"/>
          <a:srcRect l="2812" t="64213" r="79375" b="7534"/>
          <a:stretch>
            <a:fillRect/>
          </a:stretch>
        </p:blipFill>
        <p:spPr bwMode="auto">
          <a:xfrm>
            <a:off x="6715140" y="2000240"/>
            <a:ext cx="1357322" cy="1571636"/>
          </a:xfrm>
          <a:prstGeom prst="rect">
            <a:avLst/>
          </a:prstGeom>
          <a:noFill/>
        </p:spPr>
      </p:pic>
      <p:pic>
        <p:nvPicPr>
          <p:cNvPr id="14348" name="Picture 1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5"/>
          <a:srcRect l="67053" t="14052" r="4387" b="54332"/>
          <a:stretch>
            <a:fillRect/>
          </a:stretch>
        </p:blipFill>
        <p:spPr bwMode="auto">
          <a:xfrm>
            <a:off x="6643702" y="285728"/>
            <a:ext cx="1643074" cy="1285884"/>
          </a:xfrm>
          <a:prstGeom prst="rect">
            <a:avLst/>
          </a:prstGeom>
          <a:noFill/>
        </p:spPr>
      </p:pic>
      <p:pic>
        <p:nvPicPr>
          <p:cNvPr id="14352" name="Picture 16" descr="Похожее изображение"/>
          <p:cNvPicPr>
            <a:picLocks noChangeAspect="1" noChangeArrowheads="1"/>
          </p:cNvPicPr>
          <p:nvPr/>
        </p:nvPicPr>
        <p:blipFill>
          <a:blip r:embed="rId6"/>
          <a:srcRect l="938" t="12641" r="82187" b="63482"/>
          <a:stretch>
            <a:fillRect/>
          </a:stretch>
        </p:blipFill>
        <p:spPr bwMode="auto">
          <a:xfrm>
            <a:off x="5715008" y="4214818"/>
            <a:ext cx="1285884" cy="1214446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85720" y="4357694"/>
            <a:ext cx="2348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ЦВЕТОК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ВАЗЕ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15074" y="1500174"/>
            <a:ext cx="2578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СОБАКА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БУДКЕ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43570" y="3429000"/>
            <a:ext cx="34308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МЫШОНОК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КОРОБКЕ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0628" y="5357826"/>
            <a:ext cx="29722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ЯБЛОКО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КОРЗИНЕ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2071670" y="1928802"/>
            <a:ext cx="1714512" cy="17145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2571736" y="3143248"/>
            <a:ext cx="2571768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4714876" y="1142984"/>
            <a:ext cx="1500198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786314" y="2000240"/>
            <a:ext cx="1785950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14352" idx="1"/>
          </p:cNvCxnSpPr>
          <p:nvPr/>
        </p:nvCxnSpPr>
        <p:spPr>
          <a:xfrm rot="16200000" flipH="1">
            <a:off x="3804044" y="2911076"/>
            <a:ext cx="2607485" cy="12144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43306" y="1071546"/>
            <a:ext cx="145424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НА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>
            <a:off x="1785918" y="1142984"/>
            <a:ext cx="192882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340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2"/>
          <a:srcRect l="21797" t="52910" r="61797" b="15343"/>
          <a:stretch>
            <a:fillRect/>
          </a:stretch>
        </p:blipFill>
        <p:spPr bwMode="auto">
          <a:xfrm>
            <a:off x="785786" y="285728"/>
            <a:ext cx="1000132" cy="13716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2844" y="1857364"/>
            <a:ext cx="2249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КОТ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СТУЛЕ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Picture 6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l="57188" t="5597" r="27812" b="60821"/>
          <a:stretch>
            <a:fillRect/>
          </a:stretch>
        </p:blipFill>
        <p:spPr bwMode="auto">
          <a:xfrm>
            <a:off x="3214678" y="4929198"/>
            <a:ext cx="857256" cy="1285884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071670" y="6215082"/>
            <a:ext cx="3031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КОШКА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ДОМИКЕ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6" name="Picture 10" descr="Похожее изображение"/>
          <p:cNvPicPr>
            <a:picLocks noChangeAspect="1" noChangeArrowheads="1"/>
          </p:cNvPicPr>
          <p:nvPr/>
        </p:nvPicPr>
        <p:blipFill>
          <a:blip r:embed="rId4"/>
          <a:srcRect l="27188" t="64213" r="55937" b="4966"/>
          <a:stretch>
            <a:fillRect/>
          </a:stretch>
        </p:blipFill>
        <p:spPr bwMode="auto">
          <a:xfrm>
            <a:off x="7000892" y="2071678"/>
            <a:ext cx="1071570" cy="1428760"/>
          </a:xfrm>
          <a:prstGeom prst="rect">
            <a:avLst/>
          </a:prstGeom>
          <a:noFill/>
        </p:spPr>
      </p:pic>
      <p:pic>
        <p:nvPicPr>
          <p:cNvPr id="14348" name="Picture 1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5"/>
          <a:srcRect l="37251" t="14052" r="36672" b="50819"/>
          <a:stretch>
            <a:fillRect/>
          </a:stretch>
        </p:blipFill>
        <p:spPr bwMode="auto">
          <a:xfrm>
            <a:off x="7000892" y="214290"/>
            <a:ext cx="1428760" cy="1360701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14282" y="4214818"/>
            <a:ext cx="29591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АБОЧКА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ГРИБЕ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15074" y="1500174"/>
            <a:ext cx="27271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СОБАКА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БУДКЕ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99925" y="3357562"/>
            <a:ext cx="36440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МЫШОНОК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КОРОБКЕ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2000232" y="1928802"/>
            <a:ext cx="1714512" cy="17145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2571736" y="3143248"/>
            <a:ext cx="2571768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5072066" y="1000108"/>
            <a:ext cx="1500198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786314" y="2000240"/>
            <a:ext cx="1785950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6200000" flipH="1">
            <a:off x="3804043" y="2911076"/>
            <a:ext cx="2607486" cy="12144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5362" name="Picture 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6"/>
          <a:srcRect l="75625" t="11402" r="2812" b="59459"/>
          <a:stretch>
            <a:fillRect/>
          </a:stretch>
        </p:blipFill>
        <p:spPr bwMode="auto">
          <a:xfrm>
            <a:off x="5857884" y="4143380"/>
            <a:ext cx="1357322" cy="1357322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5000628" y="5357826"/>
            <a:ext cx="3126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ЩЕНОК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КОВРИКЕ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6"/>
          <a:srcRect l="28125" t="62078" r="52187" b="6249"/>
          <a:stretch>
            <a:fillRect/>
          </a:stretch>
        </p:blipFill>
        <p:spPr bwMode="auto">
          <a:xfrm>
            <a:off x="500034" y="2500306"/>
            <a:ext cx="1500198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3174" y="0"/>
            <a:ext cx="33418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ОКОЛО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785918" y="1000108"/>
            <a:ext cx="1857388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340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2"/>
          <a:srcRect l="60468" t="52910" r="20783" b="9061"/>
          <a:stretch>
            <a:fillRect/>
          </a:stretch>
        </p:blipFill>
        <p:spPr bwMode="auto">
          <a:xfrm>
            <a:off x="357158" y="214290"/>
            <a:ext cx="1143008" cy="16430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2844" y="1857364"/>
            <a:ext cx="3267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КОТ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ОКОЛО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КОРЗИНЫ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Picture 6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l="80938" t="9328" r="1562" b="55224"/>
          <a:stretch>
            <a:fillRect/>
          </a:stretch>
        </p:blipFill>
        <p:spPr bwMode="auto">
          <a:xfrm>
            <a:off x="3500430" y="4786322"/>
            <a:ext cx="1000132" cy="135732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071670" y="6215082"/>
            <a:ext cx="36007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КОШКА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ОКОЛО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ДОМИКА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6" name="Picture 10" descr="Похожее изображение"/>
          <p:cNvPicPr>
            <a:picLocks noChangeAspect="1" noChangeArrowheads="1"/>
          </p:cNvPicPr>
          <p:nvPr/>
        </p:nvPicPr>
        <p:blipFill>
          <a:blip r:embed="rId4"/>
          <a:srcRect l="50813" t="64213" r="26687" b="1884"/>
          <a:stretch>
            <a:fillRect/>
          </a:stretch>
        </p:blipFill>
        <p:spPr bwMode="auto">
          <a:xfrm>
            <a:off x="6929454" y="1785926"/>
            <a:ext cx="1428760" cy="1571636"/>
          </a:xfrm>
          <a:prstGeom prst="rect">
            <a:avLst/>
          </a:prstGeom>
          <a:noFill/>
        </p:spPr>
      </p:pic>
      <p:pic>
        <p:nvPicPr>
          <p:cNvPr id="14348" name="Picture 1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5"/>
          <a:srcRect l="65936" t="60160" r="2772" b="10331"/>
          <a:stretch>
            <a:fillRect/>
          </a:stretch>
        </p:blipFill>
        <p:spPr bwMode="auto">
          <a:xfrm>
            <a:off x="6786578" y="285728"/>
            <a:ext cx="1714512" cy="1143008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14282" y="4143380"/>
            <a:ext cx="3146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ЦВЕТОК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ОКОЛО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ВАЗЫ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47713" y="1428736"/>
            <a:ext cx="32962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СОБАКА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ОКОЛО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БУДКИ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29322" y="3357562"/>
            <a:ext cx="2953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МЫШОНОК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ОКОЛО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КОРОБКИ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1821637" y="1321579"/>
            <a:ext cx="2500330" cy="21431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2393141" y="2821777"/>
            <a:ext cx="3571900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4929190" y="1000108"/>
            <a:ext cx="1643074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572000" y="1142984"/>
            <a:ext cx="2000264" cy="17145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6200000" flipH="1">
            <a:off x="3607589" y="1964522"/>
            <a:ext cx="3429023" cy="17859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1" name="Picture 8" descr="Похожее изображение"/>
          <p:cNvPicPr>
            <a:picLocks noChangeAspect="1" noChangeArrowheads="1"/>
          </p:cNvPicPr>
          <p:nvPr/>
        </p:nvPicPr>
        <p:blipFill>
          <a:blip r:embed="rId4"/>
          <a:srcRect l="51750" t="10531" r="25938" b="58904"/>
          <a:stretch>
            <a:fillRect/>
          </a:stretch>
        </p:blipFill>
        <p:spPr bwMode="auto">
          <a:xfrm>
            <a:off x="428596" y="2928934"/>
            <a:ext cx="1214446" cy="1214446"/>
          </a:xfrm>
          <a:prstGeom prst="rect">
            <a:avLst/>
          </a:prstGeom>
          <a:noFill/>
        </p:spPr>
      </p:pic>
      <p:pic>
        <p:nvPicPr>
          <p:cNvPr id="30" name="Picture 16" descr="Похожее изображение"/>
          <p:cNvPicPr>
            <a:picLocks noChangeAspect="1" noChangeArrowheads="1"/>
          </p:cNvPicPr>
          <p:nvPr/>
        </p:nvPicPr>
        <p:blipFill>
          <a:blip r:embed="rId6"/>
          <a:srcRect l="77813" t="11236" r="625" b="62077"/>
          <a:stretch>
            <a:fillRect/>
          </a:stretch>
        </p:blipFill>
        <p:spPr bwMode="auto">
          <a:xfrm>
            <a:off x="6357950" y="4214818"/>
            <a:ext cx="1643074" cy="1357322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6171776" y="5572140"/>
            <a:ext cx="25122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ЯБЛОКО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ОКОЛО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КОРЗИНЫ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43306" y="1071546"/>
            <a:ext cx="203613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НАД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>
            <a:off x="2285984" y="1285860"/>
            <a:ext cx="1428760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2500306"/>
            <a:ext cx="3857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ВОРОНА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КРЫШЕЙ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Picture 6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 l="54688" t="57837" r="25312" b="-748"/>
          <a:stretch>
            <a:fillRect/>
          </a:stretch>
        </p:blipFill>
        <p:spPr bwMode="auto">
          <a:xfrm>
            <a:off x="7572396" y="714356"/>
            <a:ext cx="1000132" cy="143769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857884" y="2428868"/>
            <a:ext cx="28953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ПТИЦА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ЁЛКОЙ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00100" y="5715016"/>
            <a:ext cx="514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АБОЧКА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ГРИБОМ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3536149" y="2964653"/>
            <a:ext cx="2071702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2" idx="3"/>
          </p:cNvCxnSpPr>
          <p:nvPr/>
        </p:nvCxnSpPr>
        <p:spPr>
          <a:xfrm flipV="1">
            <a:off x="5679441" y="1357298"/>
            <a:ext cx="1607203" cy="2682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5364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3"/>
          <a:srcRect l="53438" t="58277" r="26874" b="3715"/>
          <a:stretch>
            <a:fillRect/>
          </a:stretch>
        </p:blipFill>
        <p:spPr bwMode="auto">
          <a:xfrm>
            <a:off x="3071802" y="4071942"/>
            <a:ext cx="1100145" cy="1571636"/>
          </a:xfrm>
          <a:prstGeom prst="rect">
            <a:avLst/>
          </a:prstGeom>
          <a:noFill/>
        </p:spPr>
      </p:pic>
      <p:pic>
        <p:nvPicPr>
          <p:cNvPr id="16386" name="Picture 2" descr="Картинки по запросу предлог  НАД  для детей"/>
          <p:cNvPicPr>
            <a:picLocks noChangeAspect="1" noChangeArrowheads="1"/>
          </p:cNvPicPr>
          <p:nvPr/>
        </p:nvPicPr>
        <p:blipFill>
          <a:blip r:embed="rId4"/>
          <a:srcRect t="24194" r="53125" b="40860"/>
          <a:stretch>
            <a:fillRect/>
          </a:stretch>
        </p:blipFill>
        <p:spPr bwMode="auto">
          <a:xfrm>
            <a:off x="0" y="1142984"/>
            <a:ext cx="2214546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8992" y="1000108"/>
            <a:ext cx="204209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ПОД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>
            <a:stCxn id="2" idx="1"/>
          </p:cNvCxnSpPr>
          <p:nvPr/>
        </p:nvCxnSpPr>
        <p:spPr>
          <a:xfrm rot="10800000">
            <a:off x="2285984" y="1285860"/>
            <a:ext cx="1143008" cy="2682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340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2"/>
          <a:srcRect l="41718" t="59524" r="40704" b="15343"/>
          <a:stretch>
            <a:fillRect/>
          </a:stretch>
        </p:blipFill>
        <p:spPr bwMode="auto">
          <a:xfrm>
            <a:off x="857224" y="357166"/>
            <a:ext cx="1339462" cy="135732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2844" y="1857364"/>
            <a:ext cx="2694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КОТ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СТУЛОМ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Picture 6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l="25938" t="57835" r="52812" b="1121"/>
          <a:stretch>
            <a:fillRect/>
          </a:stretch>
        </p:blipFill>
        <p:spPr bwMode="auto">
          <a:xfrm>
            <a:off x="2786050" y="4714884"/>
            <a:ext cx="1214446" cy="157163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071670" y="6215082"/>
            <a:ext cx="2895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ПТИЦА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ЁЛКОЙ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4572008"/>
            <a:ext cx="29591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АБОЧКА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ГРИБЕ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15074" y="1500174"/>
            <a:ext cx="2972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ЧАСЫ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СТОЛОМ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2000232" y="1928802"/>
            <a:ext cx="1714512" cy="17145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2571736" y="3143248"/>
            <a:ext cx="2571768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5500694" y="1000108"/>
            <a:ext cx="1071570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4500564" y="2214555"/>
            <a:ext cx="1643072" cy="12858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5362" name="Picture 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4"/>
          <a:srcRect l="51792" t="11402" r="26645" b="59459"/>
          <a:stretch>
            <a:fillRect/>
          </a:stretch>
        </p:blipFill>
        <p:spPr bwMode="auto">
          <a:xfrm>
            <a:off x="6500826" y="2928934"/>
            <a:ext cx="1357322" cy="1357322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5357818" y="4286256"/>
            <a:ext cx="3565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ЩЕНОК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КОВРИКОМ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4"/>
          <a:srcRect l="1874" t="59544" r="78437" b="-86"/>
          <a:stretch>
            <a:fillRect/>
          </a:stretch>
        </p:blipFill>
        <p:spPr bwMode="auto">
          <a:xfrm>
            <a:off x="642910" y="2714620"/>
            <a:ext cx="1265819" cy="1928826"/>
          </a:xfrm>
          <a:prstGeom prst="rect">
            <a:avLst/>
          </a:prstGeom>
          <a:noFill/>
        </p:spPr>
      </p:pic>
      <p:pic>
        <p:nvPicPr>
          <p:cNvPr id="18434" name="Picture 2" descr="Похожее изображение"/>
          <p:cNvPicPr>
            <a:picLocks noChangeAspect="1" noChangeArrowheads="1"/>
          </p:cNvPicPr>
          <p:nvPr/>
        </p:nvPicPr>
        <p:blipFill>
          <a:blip r:embed="rId5"/>
          <a:srcRect l="52500" t="63203" r="27812" b="8707"/>
          <a:stretch>
            <a:fillRect/>
          </a:stretch>
        </p:blipFill>
        <p:spPr bwMode="auto">
          <a:xfrm>
            <a:off x="6929454" y="0"/>
            <a:ext cx="1500198" cy="142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43306" y="1071546"/>
            <a:ext cx="124264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ЗА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>
            <a:off x="1785918" y="1142984"/>
            <a:ext cx="1785950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1785926"/>
            <a:ext cx="3347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ЯБЛОКО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КОРЗИНОЙ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6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 l="76688" t="75000" r="-313" b="3425"/>
          <a:stretch>
            <a:fillRect/>
          </a:stretch>
        </p:blipFill>
        <p:spPr bwMode="auto">
          <a:xfrm>
            <a:off x="6858016" y="2214554"/>
            <a:ext cx="1500198" cy="1000132"/>
          </a:xfrm>
          <a:prstGeom prst="rect">
            <a:avLst/>
          </a:prstGeom>
          <a:noFill/>
        </p:spPr>
      </p:pic>
      <p:pic>
        <p:nvPicPr>
          <p:cNvPr id="14348" name="Picture 1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3"/>
          <a:srcRect l="1378" t="14052" r="68268" b="52770"/>
          <a:stretch>
            <a:fillRect/>
          </a:stretch>
        </p:blipFill>
        <p:spPr bwMode="auto">
          <a:xfrm>
            <a:off x="6929454" y="214290"/>
            <a:ext cx="1571636" cy="1214445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14282" y="4214818"/>
            <a:ext cx="3162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АБОЧКА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ГРИБОМ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97231" y="1500174"/>
            <a:ext cx="2946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СОБАКА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БУДКОЙ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99925" y="3357562"/>
            <a:ext cx="379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МЫШОНОК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КОРОБКОЙ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2107389" y="2250273"/>
            <a:ext cx="1643074" cy="12858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2643174" y="3214686"/>
            <a:ext cx="2571768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5072066" y="1000108"/>
            <a:ext cx="1500198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786314" y="2000240"/>
            <a:ext cx="1785950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6200000" flipH="1">
            <a:off x="3804043" y="2911076"/>
            <a:ext cx="2607486" cy="12144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5362" name="Picture 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4"/>
          <a:srcRect l="26824" t="9868" r="51613" b="57925"/>
          <a:stretch>
            <a:fillRect/>
          </a:stretch>
        </p:blipFill>
        <p:spPr bwMode="auto">
          <a:xfrm>
            <a:off x="6215074" y="4071942"/>
            <a:ext cx="1143008" cy="1263325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5357818" y="5357826"/>
            <a:ext cx="3324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ЩЕНОК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КОВРИКОМ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4"/>
          <a:srcRect l="78751" t="69680" r="-314" b="6249"/>
          <a:stretch>
            <a:fillRect/>
          </a:stretch>
        </p:blipFill>
        <p:spPr bwMode="auto">
          <a:xfrm>
            <a:off x="571472" y="2928934"/>
            <a:ext cx="1643074" cy="1357322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2214546" y="6000768"/>
            <a:ext cx="2659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ЦВЕТОК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ВАЗОЙ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8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 l="77999" t="10531" r="2314" b="58904"/>
          <a:stretch>
            <a:fillRect/>
          </a:stretch>
        </p:blipFill>
        <p:spPr bwMode="auto">
          <a:xfrm>
            <a:off x="3143240" y="4857760"/>
            <a:ext cx="1071570" cy="1214446"/>
          </a:xfrm>
          <a:prstGeom prst="rect">
            <a:avLst/>
          </a:prstGeom>
          <a:noFill/>
        </p:spPr>
      </p:pic>
      <p:pic>
        <p:nvPicPr>
          <p:cNvPr id="19458" name="Picture 2" descr="Похожее изображение"/>
          <p:cNvPicPr>
            <a:picLocks noChangeAspect="1" noChangeArrowheads="1"/>
          </p:cNvPicPr>
          <p:nvPr/>
        </p:nvPicPr>
        <p:blipFill>
          <a:blip r:embed="rId5"/>
          <a:srcRect l="52500" t="11236" r="28750" b="63483"/>
          <a:stretch>
            <a:fillRect/>
          </a:stretch>
        </p:blipFill>
        <p:spPr bwMode="auto">
          <a:xfrm>
            <a:off x="285720" y="571480"/>
            <a:ext cx="1428760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3174" y="0"/>
            <a:ext cx="30716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ПЕРЕД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785918" y="1000108"/>
            <a:ext cx="1857388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340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2"/>
          <a:srcRect l="60468" t="52910" r="20783" b="23942"/>
          <a:stretch>
            <a:fillRect/>
          </a:stretch>
        </p:blipFill>
        <p:spPr bwMode="auto">
          <a:xfrm>
            <a:off x="428596" y="785794"/>
            <a:ext cx="1143008" cy="100013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2844" y="1857364"/>
            <a:ext cx="333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КОТ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КОРЗИНОЙ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8" name="Picture 1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3"/>
          <a:srcRect l="745" t="54628" r="69267" b="14020"/>
          <a:stretch>
            <a:fillRect/>
          </a:stretch>
        </p:blipFill>
        <p:spPr bwMode="auto">
          <a:xfrm>
            <a:off x="6643702" y="928670"/>
            <a:ext cx="1643074" cy="121442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14282" y="4143380"/>
            <a:ext cx="3214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ЦВЕТОК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ВАЗОЙ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06712" y="2143116"/>
            <a:ext cx="3437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СОБАКА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БУДКОЙ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2071670" y="1785926"/>
            <a:ext cx="2571768" cy="12858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2393141" y="2821777"/>
            <a:ext cx="3571900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4929190" y="1071546"/>
            <a:ext cx="1643074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6200000" flipH="1">
            <a:off x="4143372" y="1643053"/>
            <a:ext cx="3000396" cy="20002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1" name="Picture 8" descr="Похожее изображение"/>
          <p:cNvPicPr>
            <a:picLocks noChangeAspect="1" noChangeArrowheads="1"/>
          </p:cNvPicPr>
          <p:nvPr/>
        </p:nvPicPr>
        <p:blipFill>
          <a:blip r:embed="rId4"/>
          <a:srcRect l="1877" t="10531" r="78436" b="57106"/>
          <a:stretch>
            <a:fillRect/>
          </a:stretch>
        </p:blipFill>
        <p:spPr bwMode="auto">
          <a:xfrm>
            <a:off x="1071538" y="2857496"/>
            <a:ext cx="1071570" cy="1285884"/>
          </a:xfrm>
          <a:prstGeom prst="rect">
            <a:avLst/>
          </a:prstGeom>
          <a:noFill/>
        </p:spPr>
      </p:pic>
      <p:pic>
        <p:nvPicPr>
          <p:cNvPr id="30" name="Picture 16" descr="Похожее изображение"/>
          <p:cNvPicPr>
            <a:picLocks noChangeAspect="1" noChangeArrowheads="1"/>
          </p:cNvPicPr>
          <p:nvPr/>
        </p:nvPicPr>
        <p:blipFill>
          <a:blip r:embed="rId5"/>
          <a:srcRect l="27189" t="11236" r="52186" b="59267"/>
          <a:stretch>
            <a:fillRect/>
          </a:stretch>
        </p:blipFill>
        <p:spPr bwMode="auto">
          <a:xfrm>
            <a:off x="6715140" y="3786190"/>
            <a:ext cx="1272277" cy="1214446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6215074" y="4929198"/>
            <a:ext cx="2433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ЯБЛОКО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КОРЗИНОЙ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2"/>
          <a:srcRect l="66327" t="76058" r="20783" b="9060"/>
          <a:stretch>
            <a:fillRect/>
          </a:stretch>
        </p:blipFill>
        <p:spPr bwMode="auto">
          <a:xfrm>
            <a:off x="500034" y="357166"/>
            <a:ext cx="785818" cy="642942"/>
          </a:xfrm>
          <a:prstGeom prst="rect">
            <a:avLst/>
          </a:prstGeom>
          <a:noFill/>
        </p:spPr>
      </p:pic>
      <p:pic>
        <p:nvPicPr>
          <p:cNvPr id="25" name="Picture 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6"/>
          <a:srcRect l="-130" t="13510" r="77219" b="57925"/>
          <a:stretch>
            <a:fillRect/>
          </a:stretch>
        </p:blipFill>
        <p:spPr bwMode="auto">
          <a:xfrm>
            <a:off x="3286116" y="4857760"/>
            <a:ext cx="1214446" cy="1120449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2000232" y="6000768"/>
            <a:ext cx="3879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ЩЕНОК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КОВРИКОМ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2"/>
          <a:srcRect l="1875" t="52910" r="79375" b="15343"/>
          <a:stretch>
            <a:fillRect/>
          </a:stretch>
        </p:blipFill>
        <p:spPr bwMode="auto">
          <a:xfrm>
            <a:off x="642910" y="1000108"/>
            <a:ext cx="1571636" cy="188596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214678" y="1785926"/>
            <a:ext cx="45951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КОТ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КОРЗИНЕ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1785926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488" y="3786190"/>
            <a:ext cx="5184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ЧАСЫ                СТОЛОМ 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2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l="52500" t="63203" r="27812" b="8707"/>
          <a:stretch>
            <a:fillRect/>
          </a:stretch>
        </p:blipFill>
        <p:spPr bwMode="auto">
          <a:xfrm>
            <a:off x="857224" y="3000372"/>
            <a:ext cx="1928826" cy="1836977"/>
          </a:xfrm>
          <a:prstGeom prst="rect">
            <a:avLst/>
          </a:prstGeom>
          <a:noFill/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0112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ВСТАВЬ   ПРЕДЛОГИ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29124" y="3786190"/>
            <a:ext cx="11420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18" name="Picture 12" descr="Картинки по запросу предлоги для детей"/>
          <p:cNvPicPr>
            <a:picLocks noChangeAspect="1" noChangeArrowheads="1"/>
          </p:cNvPicPr>
          <p:nvPr/>
        </p:nvPicPr>
        <p:blipFill>
          <a:blip r:embed="rId4"/>
          <a:srcRect l="65936" t="60160" r="2772" b="10331"/>
          <a:stretch>
            <a:fillRect/>
          </a:stretch>
        </p:blipFill>
        <p:spPr bwMode="auto">
          <a:xfrm>
            <a:off x="642910" y="5000636"/>
            <a:ext cx="2464611" cy="1643074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3286116" y="5500702"/>
            <a:ext cx="5629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СОБАКА                    БУДКИ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86380" y="5500702"/>
            <a:ext cx="17153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ОКОЛО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2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163</Words>
  <PresentationFormat>Экран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ПРЕДЛОГИ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МОЛОДЕЦ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ПРЕДЛОГИ</dc:title>
  <dc:creator>мы</dc:creator>
  <cp:lastModifiedBy>мы</cp:lastModifiedBy>
  <cp:revision>12</cp:revision>
  <dcterms:created xsi:type="dcterms:W3CDTF">2017-01-30T11:46:05Z</dcterms:created>
  <dcterms:modified xsi:type="dcterms:W3CDTF">2017-01-30T13:00:31Z</dcterms:modified>
</cp:coreProperties>
</file>