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14818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СОБЕРИ    СЛОВА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D:\Mila Files\Работа\2016 - 2017\ЧТЕНИЕ\Буквы россыпью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28604"/>
            <a:ext cx="4318009" cy="37710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Картинки по запросу СНЕ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50009"/>
            <a:ext cx="6357982" cy="47684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НК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Картинки по запросу СНЕ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57166"/>
            <a:ext cx="59055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Картинки по запросу СУГРО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28604"/>
            <a:ext cx="7010400" cy="4381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Картинки по запросу ХОЛО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85728"/>
            <a:ext cx="4781550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Картинки по запросу ИНЕ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571480"/>
            <a:ext cx="6143608" cy="46145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МОЛОДЕЦ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AutoShape 2" descr="Картинки по запросу смайлик молоде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Картинки по запросу смайлик молоде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6" name="Picture 6" descr="Картинки по запросу смайлик молодец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071942"/>
            <a:ext cx="2531895" cy="24812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</Words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СОБЕРИ    СЛОВА</vt:lpstr>
      <vt:lpstr>СНЕГ</vt:lpstr>
      <vt:lpstr>СНЕЖИНКА</vt:lpstr>
      <vt:lpstr>СУГРОБ</vt:lpstr>
      <vt:lpstr>ХОЛОДНО</vt:lpstr>
      <vt:lpstr>ИНЕЙ</vt:lpstr>
      <vt:lpstr>МОЛОДЕЦ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СОБЕРИ    СЛОВА</dc:title>
  <dc:creator>мы</dc:creator>
  <cp:lastModifiedBy>мы</cp:lastModifiedBy>
  <cp:revision>2</cp:revision>
  <dcterms:created xsi:type="dcterms:W3CDTF">2017-01-16T16:56:32Z</dcterms:created>
  <dcterms:modified xsi:type="dcterms:W3CDTF">2017-01-16T17:12:52Z</dcterms:modified>
</cp:coreProperties>
</file>