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66FF33"/>
                </a:solidFill>
              </a:rPr>
              <a:t>Моя классная </a:t>
            </a:r>
            <a:r>
              <a:rPr lang="ru-RU" sz="6000" dirty="0" err="1" smtClean="0">
                <a:solidFill>
                  <a:srgbClr val="66FF33"/>
                </a:solidFill>
              </a:rPr>
              <a:t>классная</a:t>
            </a:r>
            <a:r>
              <a:rPr lang="ru-RU" sz="6000" dirty="0" smtClean="0">
                <a:solidFill>
                  <a:srgbClr val="66FF33"/>
                </a:solidFill>
              </a:rPr>
              <a:t> семья!</a:t>
            </a:r>
            <a:endParaRPr lang="ru-RU" sz="6000" dirty="0">
              <a:solidFill>
                <a:srgbClr val="66FF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869160"/>
            <a:ext cx="4608512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Выполнила: ученица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2 «</a:t>
            </a:r>
            <a:r>
              <a:rPr lang="ru-RU" dirty="0" err="1" smtClean="0">
                <a:solidFill>
                  <a:srgbClr val="FFFF00"/>
                </a:solidFill>
              </a:rPr>
              <a:t>а»класса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МБОУ СОШ №168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Иванова Яна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10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Интересные данные</a:t>
            </a:r>
            <a:r>
              <a:rPr lang="ru-RU" sz="6000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5400" dirty="0" smtClean="0">
                <a:solidFill>
                  <a:srgbClr val="66FF33"/>
                </a:solidFill>
              </a:rPr>
              <a:t>В нашем классе </a:t>
            </a:r>
            <a:r>
              <a:rPr lang="ru-RU" sz="5400" dirty="0" smtClean="0">
                <a:solidFill>
                  <a:srgbClr val="66FF33"/>
                </a:solidFill>
              </a:rPr>
              <a:t>31 </a:t>
            </a:r>
            <a:r>
              <a:rPr lang="ru-RU" sz="5400" dirty="0" smtClean="0">
                <a:solidFill>
                  <a:srgbClr val="66FF33"/>
                </a:solidFill>
              </a:rPr>
              <a:t>человек </a:t>
            </a:r>
          </a:p>
          <a:p>
            <a:r>
              <a:rPr lang="ru-RU" sz="5400" dirty="0" smtClean="0">
                <a:solidFill>
                  <a:srgbClr val="66FF33"/>
                </a:solidFill>
              </a:rPr>
              <a:t>58 рук</a:t>
            </a:r>
          </a:p>
          <a:p>
            <a:r>
              <a:rPr lang="ru-RU" sz="5400" dirty="0" smtClean="0">
                <a:solidFill>
                  <a:srgbClr val="66FF33"/>
                </a:solidFill>
              </a:rPr>
              <a:t>29 носов</a:t>
            </a:r>
          </a:p>
          <a:p>
            <a:r>
              <a:rPr lang="ru-RU" sz="5400" dirty="0" smtClean="0">
                <a:solidFill>
                  <a:srgbClr val="66FF33"/>
                </a:solidFill>
              </a:rPr>
              <a:t> 29 пар ушей </a:t>
            </a:r>
          </a:p>
          <a:p>
            <a:endParaRPr lang="ru-RU" dirty="0" smtClean="0">
              <a:solidFill>
                <a:srgbClr val="66FF33"/>
              </a:solidFill>
            </a:endParaRPr>
          </a:p>
          <a:p>
            <a:endParaRPr lang="ru-RU" dirty="0">
              <a:solidFill>
                <a:srgbClr val="66FF33"/>
              </a:solidFill>
            </a:endParaRPr>
          </a:p>
        </p:txBody>
      </p:sp>
      <p:pic>
        <p:nvPicPr>
          <p:cNvPr id="2050" name="Picture 2" descr="D:\фото\01.09.11\_DSC6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65986"/>
            <a:ext cx="4320480" cy="286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8707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Наши классные праздники!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352928" cy="5292588"/>
          </a:xfrm>
        </p:spPr>
      </p:pic>
    </p:spTree>
    <p:extLst>
      <p:ext uri="{BB962C8B-B14F-4D97-AF65-F5344CB8AC3E}">
        <p14:creationId xmlns:p14="http://schemas.microsoft.com/office/powerpoint/2010/main" val="3432895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Наши классные праздники!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344816" cy="5508612"/>
          </a:xfrm>
        </p:spPr>
      </p:pic>
    </p:spTree>
    <p:extLst>
      <p:ext uri="{BB962C8B-B14F-4D97-AF65-F5344CB8AC3E}">
        <p14:creationId xmlns:p14="http://schemas.microsoft.com/office/powerpoint/2010/main" val="20219700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66FF33"/>
                </a:solidFill>
              </a:rPr>
              <a:t>Наши традиции!</a:t>
            </a:r>
            <a:endParaRPr lang="ru-RU" sz="6600" dirty="0">
              <a:solidFill>
                <a:srgbClr val="66FF33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67175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66FF33"/>
                </a:solidFill>
              </a:rPr>
              <a:t>Почему же мне нравится учиться в этом классе?</a:t>
            </a:r>
            <a:endParaRPr lang="ru-RU" sz="4800" dirty="0">
              <a:solidFill>
                <a:srgbClr val="66FF3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128792" cy="495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3177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" y="-21840"/>
            <a:ext cx="9113620" cy="683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5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53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Моя классная классная семья!</vt:lpstr>
      <vt:lpstr>Интересные данные!</vt:lpstr>
      <vt:lpstr>Наши классные праздники!</vt:lpstr>
      <vt:lpstr>Наши классные праздники!</vt:lpstr>
      <vt:lpstr>Наши традиции!</vt:lpstr>
      <vt:lpstr>Почему же мне нравится учиться в этом классе?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классная классная семья!</dc:title>
  <dc:creator>Администратор</dc:creator>
  <cp:lastModifiedBy>Пользователь Windows</cp:lastModifiedBy>
  <cp:revision>7</cp:revision>
  <dcterms:created xsi:type="dcterms:W3CDTF">2015-04-22T15:01:30Z</dcterms:created>
  <dcterms:modified xsi:type="dcterms:W3CDTF">2021-02-04T18:07:54Z</dcterms:modified>
</cp:coreProperties>
</file>