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59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7EEB-1961-4DD1-98D4-4E81EEDFCD2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7EEB-1961-4DD1-98D4-4E81EEDFCD2E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4631-D7FE-4831-A3D0-90918E1F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6019800" cy="14700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Тренажёр по русскому языку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0069" y="2132856"/>
            <a:ext cx="5527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Словарные слова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…щи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89537" y="608687"/>
            <a:ext cx="4268514" cy="2760306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981200" y="478291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419600" y="478291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156176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бята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99542" y="608687"/>
            <a:ext cx="3848503" cy="2760306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283968" y="472514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2145432" y="4742656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580112" y="3212976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бина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83589" y="608687"/>
            <a:ext cx="3680408" cy="2760306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283968" y="472514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2145432" y="4742656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508104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Тр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мвай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83589" y="608687"/>
            <a:ext cx="3680408" cy="2760306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2051720" y="472514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283968" y="472514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745832" y="3212976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Ч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ловек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99592" y="332656"/>
            <a:ext cx="2880320" cy="3836588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2051720" y="472514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283968" y="472514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385792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…зык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39552" y="764704"/>
            <a:ext cx="4503380" cy="3002253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2051720" y="472514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283968" y="472514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385792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-108520" y="980728"/>
            <a:ext cx="38164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Б…рёза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79512" y="16288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В…р…бей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07504" y="2492896"/>
            <a:ext cx="3600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…бака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WordArt 2"/>
          <p:cNvSpPr txBox="1">
            <a:spLocks noChangeArrowheads="1" noChangeShapeType="1" noTextEdit="1"/>
          </p:cNvSpPr>
          <p:nvPr/>
        </p:nvSpPr>
        <p:spPr bwMode="auto">
          <a:xfrm>
            <a:off x="1835696" y="188640"/>
            <a:ext cx="5616624" cy="838199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Проверь</a:t>
            </a:r>
            <a:r>
              <a:rPr kumimoji="0" lang="ru-RU" sz="3600" b="1" i="0" u="none" strike="noStrike" kern="10" cap="none" spc="0" normalizeH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себя</a:t>
            </a:r>
            <a:r>
              <a:rPr kumimoji="0" lang="ru-RU" sz="3600" b="1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!</a:t>
            </a:r>
            <a:endParaRPr kumimoji="0" lang="ru-RU" sz="3600" b="1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-468560" y="306896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ru-RU" sz="6600" b="1" dirty="0"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20960" y="378904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вочка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-267072" y="4581128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…рога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29472" y="989856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…р…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ндаш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283968" y="1556792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…щи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4283968" y="2276872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бята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4341440" y="2924944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бина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4629472" y="3582144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Тр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мвай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4629472" y="4293096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Ч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ловек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4125416" y="4878288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…зык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921296" y="692696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921296" y="14569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267744" y="1412776"/>
            <a:ext cx="792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971600" y="2204864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763688" y="289711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921296" y="3617729"/>
            <a:ext cx="91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921296" y="4437112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292080" y="664865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393904" y="664865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012160" y="1385481"/>
            <a:ext cx="792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436096" y="2132856"/>
            <a:ext cx="792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436096" y="2753633"/>
            <a:ext cx="792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5940152" y="3401705"/>
            <a:ext cx="792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5652120" y="4077072"/>
            <a:ext cx="792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004048" y="4725144"/>
            <a:ext cx="792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 txBox="1">
            <a:spLocks noChangeArrowheads="1" noChangeShapeType="1" noTextEdit="1"/>
          </p:cNvSpPr>
          <p:nvPr/>
        </p:nvSpPr>
        <p:spPr bwMode="auto">
          <a:xfrm>
            <a:off x="2195736" y="908720"/>
            <a:ext cx="4572000" cy="838199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Молодец!</a:t>
            </a:r>
            <a:endParaRPr kumimoji="0" lang="ru-RU" sz="3600" b="1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051" name="Picture 3" descr="C:\Users\1\Desktop\73779971_smayl_an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9375" y="1772592"/>
            <a:ext cx="4242825" cy="3528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 txBox="1">
            <a:spLocks noChangeArrowheads="1" noChangeShapeType="1" noTextEdit="1"/>
          </p:cNvSpPr>
          <p:nvPr/>
        </p:nvSpPr>
        <p:spPr bwMode="auto">
          <a:xfrm>
            <a:off x="2195736" y="908720"/>
            <a:ext cx="4572000" cy="838199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Ошибка!</a:t>
            </a:r>
            <a:endParaRPr kumimoji="0" lang="ru-RU" sz="3600" b="1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95400" y="4377283"/>
            <a:ext cx="6477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Попробуй еще </a:t>
            </a:r>
            <a:r>
              <a:rPr 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раз!</a:t>
            </a:r>
            <a:endParaRPr lang="ru-RU" sz="5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7668344" y="4293096"/>
            <a:ext cx="1080120" cy="1189856"/>
          </a:xfrm>
          <a:prstGeom prst="actionButtonReturn">
            <a:avLst/>
          </a:prstGeom>
          <a:solidFill>
            <a:srgbClr val="0099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1\Desktop\0_7b010_6ed08f37_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1880" y="1937868"/>
            <a:ext cx="2160240" cy="242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74848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Вставь пропущенные буквы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-478160" y="2780928"/>
            <a:ext cx="5410200" cy="140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Удачи!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Users\1\Desktop\uda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0768"/>
            <a:ext cx="409269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Б…рёза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5549" y="332656"/>
            <a:ext cx="4416491" cy="3312368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981200" y="478291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419600" y="478291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673824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В…р…бей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5549" y="332656"/>
            <a:ext cx="4416490" cy="3312368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981200" y="478291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419600" y="478291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148064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465912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…бака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5549" y="398457"/>
            <a:ext cx="4416491" cy="3180765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355976" y="472514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2123728" y="472514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601816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ru-RU" sz="6600" b="1" dirty="0"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5549" y="332656"/>
            <a:ext cx="4416490" cy="3312367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981200" y="478291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419600" y="478291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660232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вочка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5549" y="608687"/>
            <a:ext cx="4416491" cy="2760306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981200" y="478291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419600" y="478291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364088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…рога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5550" y="608687"/>
            <a:ext cx="4416489" cy="2760306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981200" y="478291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419600" y="478291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dirty="0">
              <a:ln w="18415" cmpd="sng">
                <a:solidFill>
                  <a:srgbClr val="008000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652120" y="3257153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27984" y="3429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…р…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ндаш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11193" y="332656"/>
            <a:ext cx="3625202" cy="3312368"/>
          </a:xfrm>
          <a:prstGeom prst="roundRect">
            <a:avLst>
              <a:gd name="adj" fmla="val 2304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308304" y="4835624"/>
            <a:ext cx="1080120" cy="897632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981200" y="4782914"/>
            <a:ext cx="9906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00400" y="5163914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pic>
        <p:nvPicPr>
          <p:cNvPr id="7" name="Picture 2" descr="C:\Documents and Settings\UserXP\Рабочий стол\аплодисмент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371600"/>
            <a:ext cx="1447800" cy="1460390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hlinkshowjump?jump=lastslide" highlightClick="1"/>
          </p:cNvPr>
          <p:cNvSpPr/>
          <p:nvPr/>
        </p:nvSpPr>
        <p:spPr>
          <a:xfrm>
            <a:off x="4419600" y="4782914"/>
            <a:ext cx="914400" cy="99060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88000" rtlCol="0" anchor="ctr"/>
          <a:lstStyle/>
          <a:p>
            <a:pPr algn="ctr"/>
            <a:r>
              <a:rPr lang="ru-RU" sz="96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076056" y="3113137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084168" y="3113137"/>
            <a:ext cx="91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119</Words>
  <Application>Microsoft Office PowerPoint</Application>
  <PresentationFormat>Экран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Тренажёр по русскому языку 2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Тренажёр по русскому языку 2 класс</dc:title>
  <dc:creator>1</dc:creator>
  <cp:lastModifiedBy>Admin</cp:lastModifiedBy>
  <cp:revision>7</cp:revision>
  <dcterms:created xsi:type="dcterms:W3CDTF">2013-08-14T11:43:36Z</dcterms:created>
  <dcterms:modified xsi:type="dcterms:W3CDTF">2016-01-20T04:21:28Z</dcterms:modified>
</cp:coreProperties>
</file>