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785794"/>
            <a:ext cx="4681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/>
              <a:t>Режим дня</a:t>
            </a:r>
            <a:endParaRPr lang="ru-RU" sz="7200" b="1" dirty="0"/>
          </a:p>
        </p:txBody>
      </p:sp>
      <p:pic>
        <p:nvPicPr>
          <p:cNvPr id="1026" name="Picture 2" descr="D:\Mila Files\Работа\2016 - 2017\презентации\02_режим дня\-дня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357430"/>
            <a:ext cx="3562324" cy="3341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643050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Надеваю                      .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14744" y="1643050"/>
            <a:ext cx="2153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пижаму</a:t>
            </a:r>
            <a:endParaRPr lang="ru-RU" sz="4400" b="1" dirty="0"/>
          </a:p>
        </p:txBody>
      </p:sp>
      <p:pic>
        <p:nvPicPr>
          <p:cNvPr id="22530" name="Picture 2" descr="Картинки по запросу пижама детская"/>
          <p:cNvPicPr>
            <a:picLocks noChangeAspect="1" noChangeArrowheads="1"/>
          </p:cNvPicPr>
          <p:nvPr/>
        </p:nvPicPr>
        <p:blipFill>
          <a:blip r:embed="rId2" cstate="print"/>
          <a:srcRect b="4149"/>
          <a:stretch>
            <a:fillRect/>
          </a:stretch>
        </p:blipFill>
        <p:spPr bwMode="auto">
          <a:xfrm>
            <a:off x="4071934" y="205420"/>
            <a:ext cx="1648951" cy="15805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636"/>
            <a:ext cx="5319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                                    .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5000636"/>
            <a:ext cx="3796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ложусь    спать</a:t>
            </a:r>
            <a:endParaRPr lang="ru-RU" sz="4400" b="1" dirty="0"/>
          </a:p>
        </p:txBody>
      </p:sp>
      <p:pic>
        <p:nvPicPr>
          <p:cNvPr id="22532" name="Picture 4" descr="Картинки по запросу ложиться сп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643314"/>
            <a:ext cx="2250297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785926"/>
            <a:ext cx="7204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Утром    я                               .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00496" y="1857364"/>
            <a:ext cx="3249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просыпаюсь</a:t>
            </a:r>
            <a:endParaRPr lang="ru-RU" sz="4400" b="1" dirty="0"/>
          </a:p>
        </p:txBody>
      </p:sp>
      <p:pic>
        <p:nvPicPr>
          <p:cNvPr id="2050" name="Picture 2" descr="D:\Mila Files\Работа\2016 - 2017\презентации\02_режим дня\16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00042"/>
            <a:ext cx="2125425" cy="14112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572008"/>
            <a:ext cx="8657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Иду                          и                             .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4572008"/>
            <a:ext cx="2952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умываться 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4572008"/>
            <a:ext cx="3423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чистить зубы</a:t>
            </a:r>
            <a:endParaRPr lang="ru-RU" sz="4400" b="1" dirty="0"/>
          </a:p>
        </p:txBody>
      </p:sp>
      <p:pic>
        <p:nvPicPr>
          <p:cNvPr id="2052" name="Picture 4" descr="Картинки по запросу чистить зуб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14686"/>
            <a:ext cx="1979797" cy="1428760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умыватьс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214686"/>
            <a:ext cx="2076450" cy="1457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714488"/>
            <a:ext cx="5612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Заправляю                    .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57686" y="1714488"/>
            <a:ext cx="2123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кровать</a:t>
            </a:r>
            <a:endParaRPr lang="ru-RU" sz="4400" b="1" dirty="0"/>
          </a:p>
        </p:txBody>
      </p:sp>
      <p:pic>
        <p:nvPicPr>
          <p:cNvPr id="15362" name="Picture 2" descr="Картинки по запросу кровать односпаль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714356"/>
            <a:ext cx="2128429" cy="1143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4643446"/>
            <a:ext cx="5060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Я   ем                     .     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4643446"/>
            <a:ext cx="2063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завтрак</a:t>
            </a:r>
            <a:endParaRPr lang="ru-RU" sz="4400" b="1" dirty="0"/>
          </a:p>
        </p:txBody>
      </p:sp>
      <p:sp>
        <p:nvSpPr>
          <p:cNvPr id="15364" name="AutoShape 4" descr="Картинки по запросу детский завтр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Картинки по запросу детский завтр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Картинки по запросу детский завтр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Картинки по запросу детский завтр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Картинки по запросу здоровый завтр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286124"/>
            <a:ext cx="2146718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000240"/>
            <a:ext cx="8004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Надеваю                  и                     .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2000240"/>
            <a:ext cx="1805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брюки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2132" y="2000240"/>
            <a:ext cx="2306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рубашку</a:t>
            </a:r>
            <a:endParaRPr lang="ru-RU" sz="4400" b="1" dirty="0"/>
          </a:p>
        </p:txBody>
      </p:sp>
      <p:pic>
        <p:nvPicPr>
          <p:cNvPr id="16386" name="Picture 2" descr="Картинки по запросу брюки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28"/>
            <a:ext cx="1417686" cy="1884342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рубашка детские"/>
          <p:cNvPicPr>
            <a:picLocks noChangeAspect="1" noChangeArrowheads="1"/>
          </p:cNvPicPr>
          <p:nvPr/>
        </p:nvPicPr>
        <p:blipFill>
          <a:blip r:embed="rId3" cstate="print"/>
          <a:srcRect l="8847" t="11346" r="11314" b="10100"/>
          <a:stretch>
            <a:fillRect/>
          </a:stretch>
        </p:blipFill>
        <p:spPr bwMode="auto">
          <a:xfrm>
            <a:off x="5786446" y="500042"/>
            <a:ext cx="1432842" cy="16442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4929198"/>
            <a:ext cx="4191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Беру                    .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4929198"/>
            <a:ext cx="1989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рюкзак</a:t>
            </a:r>
            <a:endParaRPr lang="ru-RU" sz="4400" b="1" dirty="0"/>
          </a:p>
        </p:txBody>
      </p:sp>
      <p:pic>
        <p:nvPicPr>
          <p:cNvPr id="16390" name="Picture 6" descr="Картинки по запросу рюкзак школь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357562"/>
            <a:ext cx="1452546" cy="1744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785926"/>
            <a:ext cx="7621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Я с родителями  еду в               .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15074" y="1785926"/>
            <a:ext cx="1742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школу</a:t>
            </a:r>
            <a:endParaRPr lang="ru-RU" sz="4400" b="1" dirty="0"/>
          </a:p>
        </p:txBody>
      </p:sp>
      <p:pic>
        <p:nvPicPr>
          <p:cNvPr id="17410" name="Picture 2" descr="Картинки по запросу школа 95 н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8604"/>
            <a:ext cx="2000264" cy="15436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714884"/>
            <a:ext cx="7861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В школе я хорошо                        .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4714884"/>
            <a:ext cx="2946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занимаюсь</a:t>
            </a:r>
            <a:endParaRPr lang="ru-RU" sz="4400" b="1" dirty="0"/>
          </a:p>
        </p:txBody>
      </p:sp>
      <p:pic>
        <p:nvPicPr>
          <p:cNvPr id="17412" name="Picture 4" descr="Картинки по запросу учитьс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86124"/>
            <a:ext cx="2286016" cy="1563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857364"/>
            <a:ext cx="763285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                        с   друзьями        и</a:t>
            </a:r>
          </a:p>
          <a:p>
            <a:r>
              <a:rPr lang="ru-RU" sz="4400" b="1" dirty="0" smtClean="0"/>
              <a:t> </a:t>
            </a:r>
            <a:r>
              <a:rPr lang="ru-RU" sz="4400" b="1" dirty="0" smtClean="0"/>
              <a:t>    </a:t>
            </a:r>
          </a:p>
          <a:p>
            <a:endParaRPr lang="ru-RU" sz="4400" b="1" dirty="0" smtClean="0"/>
          </a:p>
          <a:p>
            <a:endParaRPr lang="ru-RU" sz="4400" b="1" dirty="0" smtClean="0"/>
          </a:p>
          <a:p>
            <a:r>
              <a:rPr lang="ru-RU" sz="4400" b="1" dirty="0" smtClean="0"/>
              <a:t>                                           .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1857364"/>
            <a:ext cx="1758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Играю</a:t>
            </a:r>
            <a:endParaRPr lang="ru-RU" sz="4400" b="1" dirty="0"/>
          </a:p>
        </p:txBody>
      </p:sp>
      <p:pic>
        <p:nvPicPr>
          <p:cNvPr id="18434" name="Picture 2" descr="Картинки по запросу играть де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1943891" cy="1428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9058" y="4572008"/>
            <a:ext cx="2095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обедаю</a:t>
            </a:r>
            <a:endParaRPr lang="ru-RU" sz="4400" b="1" dirty="0"/>
          </a:p>
        </p:txBody>
      </p:sp>
      <p:pic>
        <p:nvPicPr>
          <p:cNvPr id="18436" name="Picture 4" descr="Картинки по запросу есть суп де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214686"/>
            <a:ext cx="2137074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714488"/>
            <a:ext cx="716895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После  школы   я                на  </a:t>
            </a:r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r>
              <a:rPr lang="ru-RU" sz="4400" b="1" dirty="0" smtClean="0"/>
              <a:t>                                               .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2132" y="1714488"/>
            <a:ext cx="16348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гуляю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5000636"/>
            <a:ext cx="489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детской  площадке</a:t>
            </a:r>
            <a:endParaRPr lang="ru-RU" sz="4400" b="1" dirty="0"/>
          </a:p>
        </p:txBody>
      </p:sp>
      <p:pic>
        <p:nvPicPr>
          <p:cNvPr id="19458" name="Picture 2" descr="Картинки по запросу гулять ребенок"/>
          <p:cNvPicPr>
            <a:picLocks noChangeAspect="1" noChangeArrowheads="1"/>
          </p:cNvPicPr>
          <p:nvPr/>
        </p:nvPicPr>
        <p:blipFill>
          <a:blip r:embed="rId2" cstate="print"/>
          <a:srcRect l="14042" r="19259"/>
          <a:stretch>
            <a:fillRect/>
          </a:stretch>
        </p:blipFill>
        <p:spPr bwMode="auto">
          <a:xfrm>
            <a:off x="5715008" y="357166"/>
            <a:ext cx="1500198" cy="1500198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детская площад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71810"/>
            <a:ext cx="3009949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643050"/>
            <a:ext cx="5310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Дома   я                      .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1643050"/>
            <a:ext cx="2374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отдыхаю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214818"/>
            <a:ext cx="7830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Люблю смотреть                         .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4214818"/>
            <a:ext cx="269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телевизор</a:t>
            </a:r>
            <a:endParaRPr lang="ru-RU" sz="4400" b="1" dirty="0"/>
          </a:p>
        </p:txBody>
      </p:sp>
      <p:pic>
        <p:nvPicPr>
          <p:cNvPr id="21506" name="Picture 2" descr="Картинки по запросу телевиз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571744"/>
            <a:ext cx="1698498" cy="1714512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отдыхать на диване дети"/>
          <p:cNvPicPr>
            <a:picLocks noChangeAspect="1" noChangeArrowheads="1"/>
          </p:cNvPicPr>
          <p:nvPr/>
        </p:nvPicPr>
        <p:blipFill>
          <a:blip r:embed="rId3"/>
          <a:srcRect l="10654" t="23076" b="17948"/>
          <a:stretch>
            <a:fillRect/>
          </a:stretch>
        </p:blipFill>
        <p:spPr bwMode="auto">
          <a:xfrm>
            <a:off x="3571868" y="357166"/>
            <a:ext cx="2143140" cy="1414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643050"/>
            <a:ext cx="558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Вечером   моя  семья 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15074" y="1643050"/>
            <a:ext cx="2400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ужинает.</a:t>
            </a:r>
            <a:endParaRPr lang="ru-RU" sz="4400" b="1" dirty="0"/>
          </a:p>
        </p:txBody>
      </p:sp>
      <p:pic>
        <p:nvPicPr>
          <p:cNvPr id="20482" name="Picture 2" descr="Картинки по запросу ужин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6"/>
            <a:ext cx="2265492" cy="1428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357694"/>
            <a:ext cx="5357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Я   принимаю             .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4357694"/>
            <a:ext cx="1973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 душ     </a:t>
            </a:r>
            <a:endParaRPr lang="ru-RU" sz="4400" b="1" dirty="0"/>
          </a:p>
        </p:txBody>
      </p:sp>
      <p:pic>
        <p:nvPicPr>
          <p:cNvPr id="20484" name="Picture 4" descr="Картинки по запросу душ де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00372"/>
            <a:ext cx="1924019" cy="1443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83</Words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</dc:creator>
  <cp:lastModifiedBy>мы</cp:lastModifiedBy>
  <cp:revision>28</cp:revision>
  <dcterms:created xsi:type="dcterms:W3CDTF">2016-10-28T13:41:38Z</dcterms:created>
  <dcterms:modified xsi:type="dcterms:W3CDTF">2016-10-28T17:59:25Z</dcterms:modified>
</cp:coreProperties>
</file>