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9964" autoAdjust="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0.jpeg"/><Relationship Id="rId10" Type="http://schemas.openxmlformats.org/officeDocument/2006/relationships/image" Target="../media/image30.png"/><Relationship Id="rId4" Type="http://schemas.openxmlformats.org/officeDocument/2006/relationships/image" Target="../media/image8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4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ДОМАШНИЕ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ЖИВОТНЫЕ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00.infourok.ru/images/doc/188/214975/img0.jpg"/>
          <p:cNvPicPr>
            <a:picLocks noChangeAspect="1" noChangeArrowheads="1"/>
          </p:cNvPicPr>
          <p:nvPr/>
        </p:nvPicPr>
        <p:blipFill>
          <a:blip r:embed="rId2"/>
          <a:srcRect l="4688" t="3125" r="3081" b="2083"/>
          <a:stretch>
            <a:fillRect/>
          </a:stretch>
        </p:blipFill>
        <p:spPr bwMode="auto">
          <a:xfrm>
            <a:off x="2428860" y="2786058"/>
            <a:ext cx="4643470" cy="3579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0"/>
            <a:ext cx="15536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0"/>
            <a:ext cx="14055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ПАПА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0"/>
            <a:ext cx="219002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РЕБЁНОК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2899278" y="4315904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-856470" y="3429000"/>
            <a:ext cx="6857206" cy="7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2286802" y="3429000"/>
            <a:ext cx="6857206" cy="7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0" y="2428868"/>
            <a:ext cx="9144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4857760"/>
            <a:ext cx="9144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2" descr="http://img.labirint.ru/images/comments_pic/1049/05labgi0l1291879977.jpg"/>
          <p:cNvPicPr>
            <a:picLocks noChangeAspect="1" noChangeArrowheads="1"/>
          </p:cNvPicPr>
          <p:nvPr/>
        </p:nvPicPr>
        <p:blipFill>
          <a:blip r:embed="rId2" cstate="print"/>
          <a:srcRect r="47262"/>
          <a:stretch>
            <a:fillRect/>
          </a:stretch>
        </p:blipFill>
        <p:spPr bwMode="auto">
          <a:xfrm>
            <a:off x="785786" y="642918"/>
            <a:ext cx="858061" cy="1203998"/>
          </a:xfrm>
          <a:prstGeom prst="rect">
            <a:avLst/>
          </a:prstGeom>
          <a:noFill/>
        </p:spPr>
      </p:pic>
      <p:pic>
        <p:nvPicPr>
          <p:cNvPr id="47" name="Picture 6" descr="http://static9.depositphotos.com/1594920/1088/i/950/depositphotos_10887309-Arles-Merino-sheep-ram-5-years-old-standing-in-front-of-white-background.jpg"/>
          <p:cNvPicPr>
            <a:picLocks noChangeAspect="1" noChangeArrowheads="1"/>
          </p:cNvPicPr>
          <p:nvPr/>
        </p:nvPicPr>
        <p:blipFill>
          <a:blip r:embed="rId3" cstate="print"/>
          <a:srcRect l="7697" t="6502" r="13410" b="2456"/>
          <a:stretch>
            <a:fillRect/>
          </a:stretch>
        </p:blipFill>
        <p:spPr bwMode="auto">
          <a:xfrm>
            <a:off x="3500430" y="571480"/>
            <a:ext cx="1255268" cy="1285884"/>
          </a:xfrm>
          <a:prstGeom prst="rect">
            <a:avLst/>
          </a:prstGeom>
          <a:noFill/>
        </p:spPr>
      </p:pic>
      <p:pic>
        <p:nvPicPr>
          <p:cNvPr id="48" name="Picture 4" descr="http://img.labirint.ru/images/comments_pic/1049/05labgi0l1291879977.jpg"/>
          <p:cNvPicPr>
            <a:picLocks noChangeAspect="1" noChangeArrowheads="1"/>
          </p:cNvPicPr>
          <p:nvPr/>
        </p:nvPicPr>
        <p:blipFill>
          <a:blip r:embed="rId4"/>
          <a:srcRect l="51902" t="18195" r="7235" b="23986"/>
          <a:stretch>
            <a:fillRect/>
          </a:stretch>
        </p:blipFill>
        <p:spPr bwMode="auto">
          <a:xfrm>
            <a:off x="6929454" y="642918"/>
            <a:ext cx="1057934" cy="110772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428596" y="1714488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ОВЦА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57950" y="1714488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ЯГНЁНОК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8992" y="1785926"/>
            <a:ext cx="155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БАРАН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4" descr="http://www.hypor.ru/~/media/Images/Hypor/1_Products/LargeWhite_spiegelingLR.jpg"/>
          <p:cNvPicPr>
            <a:picLocks noChangeAspect="1" noChangeArrowheads="1"/>
          </p:cNvPicPr>
          <p:nvPr/>
        </p:nvPicPr>
        <p:blipFill>
          <a:blip r:embed="rId5"/>
          <a:srcRect b="15760"/>
          <a:stretch>
            <a:fillRect/>
          </a:stretch>
        </p:blipFill>
        <p:spPr bwMode="auto">
          <a:xfrm>
            <a:off x="214282" y="2786058"/>
            <a:ext cx="2143140" cy="1242602"/>
          </a:xfrm>
          <a:prstGeom prst="rect">
            <a:avLst/>
          </a:prstGeom>
          <a:noFill/>
        </p:spPr>
      </p:pic>
      <p:pic>
        <p:nvPicPr>
          <p:cNvPr id="53" name="Picture 2" descr="http://wp.miray.com.ua/site/miray/files/wallpapers/wallpaper-3287.jpg"/>
          <p:cNvPicPr>
            <a:picLocks noChangeAspect="1" noChangeArrowheads="1"/>
          </p:cNvPicPr>
          <p:nvPr/>
        </p:nvPicPr>
        <p:blipFill>
          <a:blip r:embed="rId6" cstate="print"/>
          <a:srcRect l="13235" t="13483" r="11764" b="20786"/>
          <a:stretch>
            <a:fillRect/>
          </a:stretch>
        </p:blipFill>
        <p:spPr bwMode="auto">
          <a:xfrm>
            <a:off x="6500826" y="2714620"/>
            <a:ext cx="2117496" cy="1214446"/>
          </a:xfrm>
          <a:prstGeom prst="rect">
            <a:avLst/>
          </a:prstGeom>
          <a:noFill/>
        </p:spPr>
      </p:pic>
      <p:pic>
        <p:nvPicPr>
          <p:cNvPr id="54" name="Picture 6" descr="http://alfaday.net/uploads/posts/2014-06/1402902013_d2pokd8xctbv4r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643182"/>
            <a:ext cx="2095478" cy="1497314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357158" y="4071942"/>
            <a:ext cx="193892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СВИНЬЯ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28992" y="4143380"/>
            <a:ext cx="1612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БОРОВ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00760" y="4071942"/>
            <a:ext cx="2901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ПОРОСЁНОК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http://clipartmania.ru/uploads/gallery/main/442/horse-55.png"/>
          <p:cNvPicPr>
            <a:picLocks noChangeAspect="1" noChangeArrowheads="1"/>
          </p:cNvPicPr>
          <p:nvPr/>
        </p:nvPicPr>
        <p:blipFill>
          <a:blip r:embed="rId8" cstate="print"/>
          <a:srcRect l="13328" t="8078" r="38206"/>
          <a:stretch>
            <a:fillRect/>
          </a:stretch>
        </p:blipFill>
        <p:spPr bwMode="auto">
          <a:xfrm>
            <a:off x="857224" y="4929198"/>
            <a:ext cx="928694" cy="1321050"/>
          </a:xfrm>
          <a:prstGeom prst="rect">
            <a:avLst/>
          </a:prstGeom>
          <a:noFill/>
        </p:spPr>
      </p:pic>
      <p:pic>
        <p:nvPicPr>
          <p:cNvPr id="59" name="Picture 6" descr="http://clipartmania.ru/uploads/gallery/main/442/horse-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214678" y="5000636"/>
            <a:ext cx="1785918" cy="1414635"/>
          </a:xfrm>
          <a:prstGeom prst="rect">
            <a:avLst/>
          </a:prstGeom>
          <a:noFill/>
        </p:spPr>
      </p:pic>
      <p:pic>
        <p:nvPicPr>
          <p:cNvPr id="60" name="Picture 4" descr="http://s2.pic4you.ru/allimage/y2013/08-27/12216/375464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67156">
            <a:off x="7134834" y="5196532"/>
            <a:ext cx="932152" cy="1108544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285720" y="6143644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ЛОШАДЬ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00430" y="6273225"/>
            <a:ext cx="13815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57884" y="6273225"/>
            <a:ext cx="286969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ЖЕРЕБЁНОК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6" grpId="0"/>
      <p:bldP spid="57" grpId="0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НАЙДИ  РЕБЁНКА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2"/>
          <a:srcRect r="37500"/>
          <a:stretch>
            <a:fillRect/>
          </a:stretch>
        </p:blipFill>
        <p:spPr bwMode="auto">
          <a:xfrm>
            <a:off x="714348" y="1928802"/>
            <a:ext cx="2599575" cy="3757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715016"/>
            <a:ext cx="183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2"/>
          <a:srcRect l="58750" t="38746" r="-1250"/>
          <a:stretch>
            <a:fillRect/>
          </a:stretch>
        </p:blipFill>
        <p:spPr bwMode="auto">
          <a:xfrm>
            <a:off x="6215074" y="1357298"/>
            <a:ext cx="1214446" cy="15811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292893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3"/>
          <a:srcRect t="55500" r="46428" b="-11000"/>
          <a:stretch>
            <a:fillRect/>
          </a:stretch>
        </p:blipFill>
        <p:spPr bwMode="auto">
          <a:xfrm>
            <a:off x="6357950" y="4000504"/>
            <a:ext cx="1303261" cy="17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72198" y="578645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286116" y="2071679"/>
            <a:ext cx="3000396" cy="15716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D:\Mila Files\Работа\2016 - 2017\03_ЧТЕНИЕ\смай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86190"/>
            <a:ext cx="2651127" cy="259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НАЙДИ  РЕБЁНКА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http://perego-shop.ru/gallery/images/367883_koza-png.jpg"/>
          <p:cNvPicPr>
            <a:picLocks noChangeAspect="1" noChangeArrowheads="1"/>
          </p:cNvPicPr>
          <p:nvPr/>
        </p:nvPicPr>
        <p:blipFill>
          <a:blip r:embed="rId2"/>
          <a:srcRect r="12723" b="12068"/>
          <a:stretch>
            <a:fillRect/>
          </a:stretch>
        </p:blipFill>
        <p:spPr bwMode="auto">
          <a:xfrm flipH="1">
            <a:off x="357158" y="1928802"/>
            <a:ext cx="3098733" cy="3071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4857760"/>
            <a:ext cx="1304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mg.labirint.ru/images/comments_pic/1049/05labgi0l1291879977.jpg"/>
          <p:cNvPicPr>
            <a:picLocks noChangeAspect="1" noChangeArrowheads="1"/>
          </p:cNvPicPr>
          <p:nvPr/>
        </p:nvPicPr>
        <p:blipFill>
          <a:blip r:embed="rId3"/>
          <a:srcRect l="51902" t="18195" r="7235" b="23986"/>
          <a:stretch>
            <a:fillRect/>
          </a:stretch>
        </p:blipFill>
        <p:spPr bwMode="auto">
          <a:xfrm>
            <a:off x="6715140" y="1571612"/>
            <a:ext cx="1370167" cy="14346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388" y="307181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ЯГНЁНОК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static9.depositphotos.com/1594920/1086/i/950/depositphotos_10864840-Kid-standing-up-isolated-on-a-white-background.jpg"/>
          <p:cNvPicPr>
            <a:picLocks noChangeAspect="1" noChangeArrowheads="1"/>
          </p:cNvPicPr>
          <p:nvPr/>
        </p:nvPicPr>
        <p:blipFill>
          <a:blip r:embed="rId4" cstate="print"/>
          <a:srcRect l="16595" t="11111" r="7851" b="4444"/>
          <a:stretch>
            <a:fillRect/>
          </a:stretch>
        </p:blipFill>
        <p:spPr bwMode="auto">
          <a:xfrm>
            <a:off x="6715140" y="4214818"/>
            <a:ext cx="1372001" cy="15212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72198" y="571501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КОЗЛЁНОК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857488" y="3500438"/>
            <a:ext cx="3286148" cy="16430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Mila Files\Работа\2016 - 2017\03_ЧТЕНИЕ\смай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357298"/>
            <a:ext cx="2436813" cy="2388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НАЙДИ    ПАПУ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4" descr="http://s2.pic4you.ru/allimage/y2013/08-27/12216/37546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7156">
            <a:off x="1077223" y="2265140"/>
            <a:ext cx="2100921" cy="24984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5" y="5072073"/>
            <a:ext cx="286969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ЖЕРЕБЁНОК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clipartmania.ru/uploads/gallery/main/442/horse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4143380"/>
            <a:ext cx="2286016" cy="1810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6578" y="5786454"/>
            <a:ext cx="15001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static9.depositphotos.com/1594920/1088/i/950/depositphotos_10887309-Arles-Merino-sheep-ram-5-years-old-standing-in-front-of-white-background.jpg"/>
          <p:cNvPicPr>
            <a:picLocks noChangeAspect="1" noChangeArrowheads="1"/>
          </p:cNvPicPr>
          <p:nvPr/>
        </p:nvPicPr>
        <p:blipFill>
          <a:blip r:embed="rId4" cstate="print"/>
          <a:srcRect l="7697" t="6502" r="13410" b="2456"/>
          <a:stretch>
            <a:fillRect/>
          </a:stretch>
        </p:blipFill>
        <p:spPr bwMode="auto">
          <a:xfrm>
            <a:off x="6643702" y="1285860"/>
            <a:ext cx="1876098" cy="19218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6578" y="314324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БАРАН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143240" y="3429000"/>
            <a:ext cx="3188121" cy="16662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Mila Files\Работа\2016 - 2017\03_ЧТЕНИЕ\смай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142984"/>
            <a:ext cx="2500330" cy="245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НАЙДИ    ПАРУ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4" descr="http://www.hypor.ru/~/media/Images/Hypor/1_Products/LargeWhite_spiegelingLR.jpg"/>
          <p:cNvPicPr>
            <a:picLocks noChangeAspect="1" noChangeArrowheads="1"/>
          </p:cNvPicPr>
          <p:nvPr/>
        </p:nvPicPr>
        <p:blipFill>
          <a:blip r:embed="rId2"/>
          <a:srcRect b="15760"/>
          <a:stretch>
            <a:fillRect/>
          </a:stretch>
        </p:blipFill>
        <p:spPr bwMode="auto">
          <a:xfrm>
            <a:off x="285720" y="1571612"/>
            <a:ext cx="2182471" cy="12654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786058"/>
            <a:ext cx="19389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СВИНЬЯ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.labirint.ru/images/comments_pic/1049/05labgi0l1291879977.jpg"/>
          <p:cNvPicPr>
            <a:picLocks noChangeAspect="1" noChangeArrowheads="1"/>
          </p:cNvPicPr>
          <p:nvPr/>
        </p:nvPicPr>
        <p:blipFill>
          <a:blip r:embed="rId3" cstate="print"/>
          <a:srcRect r="47262"/>
          <a:stretch>
            <a:fillRect/>
          </a:stretch>
        </p:blipFill>
        <p:spPr bwMode="auto">
          <a:xfrm>
            <a:off x="3643306" y="1500174"/>
            <a:ext cx="1038595" cy="14211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292893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ОВЦА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heliograph.ru/images/291553_korova-i-telenok-risunok.jpg"/>
          <p:cNvPicPr>
            <a:picLocks noChangeAspect="1" noChangeArrowheads="1"/>
          </p:cNvPicPr>
          <p:nvPr/>
        </p:nvPicPr>
        <p:blipFill>
          <a:blip r:embed="rId4"/>
          <a:srcRect t="6696" r="52542"/>
          <a:stretch>
            <a:fillRect/>
          </a:stretch>
        </p:blipFill>
        <p:spPr bwMode="auto">
          <a:xfrm>
            <a:off x="5929322" y="1464942"/>
            <a:ext cx="1857388" cy="13863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9322" y="2786058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786454"/>
            <a:ext cx="12858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БЫК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static9.depositphotos.com/1594920/1088/i/950/depositphotos_10887309-Arles-Merino-sheep-ram-5-years-old-standing-in-front-of-white-background.jpg"/>
          <p:cNvPicPr>
            <a:picLocks noChangeAspect="1" noChangeArrowheads="1"/>
          </p:cNvPicPr>
          <p:nvPr/>
        </p:nvPicPr>
        <p:blipFill>
          <a:blip r:embed="rId5" cstate="print"/>
          <a:srcRect l="7697" t="6502" r="13410" b="2456"/>
          <a:stretch>
            <a:fillRect/>
          </a:stretch>
        </p:blipFill>
        <p:spPr bwMode="auto">
          <a:xfrm>
            <a:off x="571472" y="4099820"/>
            <a:ext cx="1785950" cy="18295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5929330"/>
            <a:ext cx="155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БАРАН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http://alfaday.net/uploads/posts/2014-06/1402902013_d2pokd8xctbv4r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214818"/>
            <a:ext cx="2167462" cy="1548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29388" y="5786454"/>
            <a:ext cx="1612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БОРОВ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heliograph.ru/images/291553_korova-i-telenok-risunok.jpg"/>
          <p:cNvPicPr>
            <a:picLocks noChangeAspect="1" noChangeArrowheads="1"/>
          </p:cNvPicPr>
          <p:nvPr/>
        </p:nvPicPr>
        <p:blipFill>
          <a:blip r:embed="rId4"/>
          <a:srcRect l="49153" b="4017"/>
          <a:stretch>
            <a:fillRect/>
          </a:stretch>
        </p:blipFill>
        <p:spPr bwMode="auto">
          <a:xfrm>
            <a:off x="3214678" y="4062416"/>
            <a:ext cx="2357454" cy="168950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488" y="4714884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43174" y="4857760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28926" y="5072074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928926" y="5429264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57686" y="5500702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>
            <a:off x="1928794" y="3286124"/>
            <a:ext cx="5084259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  <a:endCxn id="10" idx="0"/>
          </p:cNvCxnSpPr>
          <p:nvPr/>
        </p:nvCxnSpPr>
        <p:spPr>
          <a:xfrm rot="5400000">
            <a:off x="2510855" y="2467302"/>
            <a:ext cx="586111" cy="267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</p:cNvCxnSpPr>
          <p:nvPr/>
        </p:nvCxnSpPr>
        <p:spPr>
          <a:xfrm rot="5400000">
            <a:off x="5304441" y="2638393"/>
            <a:ext cx="843985" cy="23088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D:\Mila Files\Работа\2016 - 2017\03_ЧТЕНИЕ\смай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786058"/>
            <a:ext cx="18952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14290"/>
            <a:ext cx="8229600" cy="1011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СОБЕРИ  СЕМЬЮ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2"/>
          <a:srcRect r="10714" b="44500"/>
          <a:stretch>
            <a:fillRect/>
          </a:stretch>
        </p:blipFill>
        <p:spPr bwMode="auto">
          <a:xfrm flipH="1">
            <a:off x="428596" y="1428736"/>
            <a:ext cx="1571636" cy="1292234"/>
          </a:xfrm>
          <a:prstGeom prst="rect">
            <a:avLst/>
          </a:prstGeom>
          <a:noFill/>
        </p:spPr>
      </p:pic>
      <p:pic>
        <p:nvPicPr>
          <p:cNvPr id="4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2"/>
          <a:srcRect r="10714" b="44500"/>
          <a:stretch>
            <a:fillRect/>
          </a:stretch>
        </p:blipFill>
        <p:spPr bwMode="auto">
          <a:xfrm>
            <a:off x="6429388" y="1285860"/>
            <a:ext cx="2167404" cy="1782088"/>
          </a:xfrm>
          <a:prstGeom prst="rect">
            <a:avLst/>
          </a:prstGeom>
          <a:noFill/>
        </p:spPr>
      </p:pic>
      <p:pic>
        <p:nvPicPr>
          <p:cNvPr id="5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2"/>
          <a:srcRect t="55500" r="46428" b="-11000"/>
          <a:stretch>
            <a:fillRect/>
          </a:stretch>
        </p:blipFill>
        <p:spPr bwMode="auto">
          <a:xfrm>
            <a:off x="3857620" y="4572008"/>
            <a:ext cx="1146870" cy="1571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71462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307181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ПЁС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578645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3"/>
          <a:srcRect r="37500"/>
          <a:stretch>
            <a:fillRect/>
          </a:stretch>
        </p:blipFill>
        <p:spPr bwMode="auto">
          <a:xfrm>
            <a:off x="7500958" y="4643446"/>
            <a:ext cx="968484" cy="1399772"/>
          </a:xfrm>
          <a:prstGeom prst="rect">
            <a:avLst/>
          </a:prstGeom>
          <a:noFill/>
        </p:spPr>
      </p:pic>
      <p:pic>
        <p:nvPicPr>
          <p:cNvPr id="10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3"/>
          <a:srcRect r="37500"/>
          <a:stretch>
            <a:fillRect/>
          </a:stretch>
        </p:blipFill>
        <p:spPr bwMode="auto">
          <a:xfrm flipH="1">
            <a:off x="4857752" y="2357430"/>
            <a:ext cx="1121476" cy="1620895"/>
          </a:xfrm>
          <a:prstGeom prst="rect">
            <a:avLst/>
          </a:prstGeom>
          <a:noFill/>
        </p:spPr>
      </p:pic>
      <p:pic>
        <p:nvPicPr>
          <p:cNvPr id="11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3"/>
          <a:srcRect l="58750" t="38746" r="-1250"/>
          <a:stretch>
            <a:fillRect/>
          </a:stretch>
        </p:blipFill>
        <p:spPr bwMode="auto">
          <a:xfrm>
            <a:off x="1928794" y="4857760"/>
            <a:ext cx="958199" cy="124752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16" y="6072206"/>
            <a:ext cx="192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3857628"/>
            <a:ext cx="121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600076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85720" y="3857628"/>
            <a:ext cx="10001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00232" y="2357430"/>
            <a:ext cx="114142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7715272" y="4143380"/>
            <a:ext cx="8572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6215074" y="5357826"/>
            <a:ext cx="11430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6 -0.00625 L -0.35295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0093 L -0.36736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23039 -0.09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441 -0.094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32309 -0.081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35434 -0.071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32899 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33906 -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14290"/>
            <a:ext cx="8229600" cy="10112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ПОКАЖИ    ДОМАШНИХ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ЖИВОТНЫХ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2"/>
          <a:srcRect r="37500"/>
          <a:stretch>
            <a:fillRect/>
          </a:stretch>
        </p:blipFill>
        <p:spPr bwMode="auto">
          <a:xfrm>
            <a:off x="571472" y="2000240"/>
            <a:ext cx="1000132" cy="1445514"/>
          </a:xfrm>
          <a:prstGeom prst="rect">
            <a:avLst/>
          </a:prstGeom>
          <a:noFill/>
        </p:spPr>
      </p:pic>
      <p:pic>
        <p:nvPicPr>
          <p:cNvPr id="4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3"/>
          <a:srcRect t="55500" r="46428" b="-11000"/>
          <a:stretch>
            <a:fillRect/>
          </a:stretch>
        </p:blipFill>
        <p:spPr bwMode="auto">
          <a:xfrm>
            <a:off x="3351762" y="3857628"/>
            <a:ext cx="938348" cy="1285884"/>
          </a:xfrm>
          <a:prstGeom prst="rect">
            <a:avLst/>
          </a:prstGeom>
          <a:noFill/>
        </p:spPr>
      </p:pic>
      <p:pic>
        <p:nvPicPr>
          <p:cNvPr id="5" name="Picture 8" descr="http://media.afar.com/uploads/images/afar_posts/images/gnApxmmqrX/large_438637754f90398ce8bd639fe7eaff10?13401424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714488"/>
            <a:ext cx="1571612" cy="1571612"/>
          </a:xfrm>
          <a:prstGeom prst="rect">
            <a:avLst/>
          </a:prstGeom>
          <a:noFill/>
        </p:spPr>
      </p:pic>
      <p:pic>
        <p:nvPicPr>
          <p:cNvPr id="6" name="Picture 6" descr="http://static9.depositphotos.com/1594920/1088/i/950/depositphotos_10887309-Arles-Merino-sheep-ram-5-years-old-standing-in-front-of-white-background.jpg"/>
          <p:cNvPicPr>
            <a:picLocks noChangeAspect="1" noChangeArrowheads="1"/>
          </p:cNvPicPr>
          <p:nvPr/>
        </p:nvPicPr>
        <p:blipFill>
          <a:blip r:embed="rId5" cstate="print"/>
          <a:srcRect l="7697" t="6502" r="13410" b="2456"/>
          <a:stretch>
            <a:fillRect/>
          </a:stretch>
        </p:blipFill>
        <p:spPr bwMode="auto">
          <a:xfrm>
            <a:off x="6572264" y="5214950"/>
            <a:ext cx="1185530" cy="1214446"/>
          </a:xfrm>
          <a:prstGeom prst="rect">
            <a:avLst/>
          </a:prstGeom>
          <a:noFill/>
        </p:spPr>
      </p:pic>
      <p:pic>
        <p:nvPicPr>
          <p:cNvPr id="7" name="Picture 2" descr="http://wp.miray.com.ua/site/miray/files/wallpapers/wallpaper-3287.jpg"/>
          <p:cNvPicPr>
            <a:picLocks noChangeAspect="1" noChangeArrowheads="1"/>
          </p:cNvPicPr>
          <p:nvPr/>
        </p:nvPicPr>
        <p:blipFill>
          <a:blip r:embed="rId6" cstate="print"/>
          <a:srcRect l="13235" t="13483" r="11764" b="20786"/>
          <a:stretch>
            <a:fillRect/>
          </a:stretch>
        </p:blipFill>
        <p:spPr bwMode="auto">
          <a:xfrm>
            <a:off x="714348" y="5572140"/>
            <a:ext cx="1436087" cy="823638"/>
          </a:xfrm>
          <a:prstGeom prst="rect">
            <a:avLst/>
          </a:prstGeom>
          <a:noFill/>
        </p:spPr>
      </p:pic>
      <p:pic>
        <p:nvPicPr>
          <p:cNvPr id="8" name="Picture 4" descr="http://s2.pic4you.ru/allimage/y2013/08-27/12216/375464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7156">
            <a:off x="4858022" y="2130577"/>
            <a:ext cx="1014088" cy="1205986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белка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214554"/>
            <a:ext cx="820770" cy="1277770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5143512"/>
            <a:ext cx="2071682" cy="1422555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лось на прозрачном фон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3857628"/>
            <a:ext cx="1792859" cy="1367121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лиса на прозрачном фон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3714752"/>
            <a:ext cx="1690666" cy="1112459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волк на белом фоне"/>
          <p:cNvPicPr>
            <a:picLocks noChangeAspect="1" noChangeArrowheads="1"/>
          </p:cNvPicPr>
          <p:nvPr/>
        </p:nvPicPr>
        <p:blipFill>
          <a:blip r:embed="rId12" cstate="print"/>
          <a:srcRect l="26202" t="12370" r="15808"/>
          <a:stretch>
            <a:fillRect/>
          </a:stretch>
        </p:blipFill>
        <p:spPr bwMode="auto">
          <a:xfrm>
            <a:off x="4929190" y="3762376"/>
            <a:ext cx="1143008" cy="1295409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4357686" y="1857364"/>
            <a:ext cx="1785950" cy="17145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71802" y="3714752"/>
            <a:ext cx="1428760" cy="13573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43702" y="1571612"/>
            <a:ext cx="2000264" cy="17859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86512" y="4929198"/>
            <a:ext cx="1785950" cy="17145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1472" y="5286388"/>
            <a:ext cx="1785950" cy="13573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4282" y="1857364"/>
            <a:ext cx="1785950" cy="17145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МОЛОДЕЦ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Картинки по запросу смайлик молод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смайлик молод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Картинки по запросу смайлик молод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71942"/>
            <a:ext cx="2531895" cy="248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2"/>
          <a:srcRect r="37500"/>
          <a:stretch>
            <a:fillRect/>
          </a:stretch>
        </p:blipFill>
        <p:spPr bwMode="auto">
          <a:xfrm>
            <a:off x="785786" y="1500174"/>
            <a:ext cx="2599575" cy="3757226"/>
          </a:xfrm>
          <a:prstGeom prst="rect">
            <a:avLst/>
          </a:prstGeom>
          <a:noFill/>
        </p:spPr>
      </p:pic>
      <p:pic>
        <p:nvPicPr>
          <p:cNvPr id="3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2"/>
          <a:srcRect r="37500"/>
          <a:stretch>
            <a:fillRect/>
          </a:stretch>
        </p:blipFill>
        <p:spPr bwMode="auto">
          <a:xfrm flipH="1">
            <a:off x="5357818" y="571480"/>
            <a:ext cx="3357586" cy="4852797"/>
          </a:xfrm>
          <a:prstGeom prst="rect">
            <a:avLst/>
          </a:prstGeom>
          <a:noFill/>
        </p:spPr>
      </p:pic>
      <p:pic>
        <p:nvPicPr>
          <p:cNvPr id="4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2"/>
          <a:srcRect l="58750" t="38746" r="-1250"/>
          <a:stretch>
            <a:fillRect/>
          </a:stretch>
        </p:blipFill>
        <p:spPr bwMode="auto">
          <a:xfrm>
            <a:off x="3428992" y="3071810"/>
            <a:ext cx="2143140" cy="27902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500702"/>
            <a:ext cx="183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5572140"/>
            <a:ext cx="1065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5929330"/>
            <a:ext cx="2276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2"/>
          <a:srcRect r="10714" b="44500"/>
          <a:stretch>
            <a:fillRect/>
          </a:stretch>
        </p:blipFill>
        <p:spPr bwMode="auto">
          <a:xfrm flipH="1">
            <a:off x="500034" y="1285860"/>
            <a:ext cx="3214710" cy="2643206"/>
          </a:xfrm>
          <a:prstGeom prst="rect">
            <a:avLst/>
          </a:prstGeom>
          <a:noFill/>
        </p:spPr>
      </p:pic>
      <p:pic>
        <p:nvPicPr>
          <p:cNvPr id="3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2"/>
          <a:srcRect r="10714" b="44500"/>
          <a:stretch>
            <a:fillRect/>
          </a:stretch>
        </p:blipFill>
        <p:spPr bwMode="auto">
          <a:xfrm>
            <a:off x="4643438" y="571480"/>
            <a:ext cx="4083550" cy="3357586"/>
          </a:xfrm>
          <a:prstGeom prst="rect">
            <a:avLst/>
          </a:prstGeom>
          <a:noFill/>
        </p:spPr>
      </p:pic>
      <p:pic>
        <p:nvPicPr>
          <p:cNvPr id="4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2"/>
          <a:srcRect t="55500" r="46428" b="-11000"/>
          <a:stretch>
            <a:fillRect/>
          </a:stretch>
        </p:blipFill>
        <p:spPr bwMode="auto">
          <a:xfrm>
            <a:off x="3357554" y="3000372"/>
            <a:ext cx="1928826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286256"/>
            <a:ext cx="1957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4071942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ПЁС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5500702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eliograph.ru/images/291553_korova-i-telenok-risu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3200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643446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4429132"/>
            <a:ext cx="2243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3714752"/>
            <a:ext cx="11560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БЫК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rego-shop.ru/gallery/images/367883_koza-png.jpg"/>
          <p:cNvPicPr>
            <a:picLocks noChangeAspect="1" noChangeArrowheads="1"/>
          </p:cNvPicPr>
          <p:nvPr/>
        </p:nvPicPr>
        <p:blipFill>
          <a:blip r:embed="rId2"/>
          <a:srcRect r="12723" b="12068"/>
          <a:stretch>
            <a:fillRect/>
          </a:stretch>
        </p:blipFill>
        <p:spPr bwMode="auto">
          <a:xfrm flipH="1">
            <a:off x="928662" y="1142984"/>
            <a:ext cx="3098733" cy="3071834"/>
          </a:xfrm>
          <a:prstGeom prst="rect">
            <a:avLst/>
          </a:prstGeom>
          <a:noFill/>
        </p:spPr>
      </p:pic>
      <p:pic>
        <p:nvPicPr>
          <p:cNvPr id="17416" name="Picture 8" descr="http://media.afar.com/uploads/images/afar_posts/images/gnApxmmqrX/large_438637754f90398ce8bd639fe7eaff10?1340142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143380" cy="4143380"/>
          </a:xfrm>
          <a:prstGeom prst="rect">
            <a:avLst/>
          </a:prstGeom>
          <a:noFill/>
        </p:spPr>
      </p:pic>
      <p:pic>
        <p:nvPicPr>
          <p:cNvPr id="17412" name="Picture 4" descr="http://static9.depositphotos.com/1594920/1086/i/950/depositphotos_10864840-Kid-standing-up-isolated-on-a-white-background.jpg"/>
          <p:cNvPicPr>
            <a:picLocks noChangeAspect="1" noChangeArrowheads="1"/>
          </p:cNvPicPr>
          <p:nvPr/>
        </p:nvPicPr>
        <p:blipFill>
          <a:blip r:embed="rId4" cstate="print"/>
          <a:srcRect l="16595" t="11111" r="7851" b="4444"/>
          <a:stretch>
            <a:fillRect/>
          </a:stretch>
        </p:blipFill>
        <p:spPr bwMode="auto">
          <a:xfrm>
            <a:off x="3357554" y="3000372"/>
            <a:ext cx="2000232" cy="22355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4572008"/>
            <a:ext cx="1304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4643446"/>
            <a:ext cx="1588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КОЗЁЛ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5500702"/>
            <a:ext cx="250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КОЗЛЁНОК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labirint.ru/images/comments_pic/1049/05labgi0l1291879977.jpg"/>
          <p:cNvPicPr>
            <a:picLocks noChangeAspect="1" noChangeArrowheads="1"/>
          </p:cNvPicPr>
          <p:nvPr/>
        </p:nvPicPr>
        <p:blipFill>
          <a:blip r:embed="rId2"/>
          <a:srcRect r="47262"/>
          <a:stretch>
            <a:fillRect/>
          </a:stretch>
        </p:blipFill>
        <p:spPr bwMode="auto">
          <a:xfrm>
            <a:off x="714348" y="1071546"/>
            <a:ext cx="2428892" cy="3408128"/>
          </a:xfrm>
          <a:prstGeom prst="rect">
            <a:avLst/>
          </a:prstGeom>
          <a:noFill/>
        </p:spPr>
      </p:pic>
      <p:pic>
        <p:nvPicPr>
          <p:cNvPr id="18438" name="Picture 6" descr="http://static9.depositphotos.com/1594920/1088/i/950/depositphotos_10887309-Arles-Merino-sheep-ram-5-years-old-standing-in-front-of-white-background.jpg"/>
          <p:cNvPicPr>
            <a:picLocks noChangeAspect="1" noChangeArrowheads="1"/>
          </p:cNvPicPr>
          <p:nvPr/>
        </p:nvPicPr>
        <p:blipFill>
          <a:blip r:embed="rId3" cstate="print"/>
          <a:srcRect l="7697" t="6502" r="13410" b="2456"/>
          <a:stretch>
            <a:fillRect/>
          </a:stretch>
        </p:blipFill>
        <p:spPr bwMode="auto">
          <a:xfrm>
            <a:off x="5000628" y="928670"/>
            <a:ext cx="3207906" cy="3286148"/>
          </a:xfrm>
          <a:prstGeom prst="rect">
            <a:avLst/>
          </a:prstGeom>
          <a:noFill/>
        </p:spPr>
      </p:pic>
      <p:pic>
        <p:nvPicPr>
          <p:cNvPr id="18436" name="Picture 4" descr="http://img.labirint.ru/images/comments_pic/1049/05labgi0l1291879977.jpg"/>
          <p:cNvPicPr>
            <a:picLocks noChangeAspect="1" noChangeArrowheads="1"/>
          </p:cNvPicPr>
          <p:nvPr/>
        </p:nvPicPr>
        <p:blipFill>
          <a:blip r:embed="rId2"/>
          <a:srcRect l="51902" t="18195" r="7235" b="23986"/>
          <a:stretch>
            <a:fillRect/>
          </a:stretch>
        </p:blipFill>
        <p:spPr bwMode="auto">
          <a:xfrm>
            <a:off x="2857488" y="3214686"/>
            <a:ext cx="2286016" cy="23936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4357694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ОВЦА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5715016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ЯГНЁНОК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4429132"/>
            <a:ext cx="155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БАРАН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hypor.ru/~/media/Images/Hypor/1_Products/LargeWhite_spiegelingLR.jpg"/>
          <p:cNvPicPr>
            <a:picLocks noChangeAspect="1" noChangeArrowheads="1"/>
          </p:cNvPicPr>
          <p:nvPr/>
        </p:nvPicPr>
        <p:blipFill>
          <a:blip r:embed="rId2"/>
          <a:srcRect b="15760"/>
          <a:stretch>
            <a:fillRect/>
          </a:stretch>
        </p:blipFill>
        <p:spPr bwMode="auto">
          <a:xfrm>
            <a:off x="357158" y="1928802"/>
            <a:ext cx="3929090" cy="2278104"/>
          </a:xfrm>
          <a:prstGeom prst="rect">
            <a:avLst/>
          </a:prstGeom>
          <a:noFill/>
        </p:spPr>
      </p:pic>
      <p:pic>
        <p:nvPicPr>
          <p:cNvPr id="19458" name="Picture 2" descr="http://wp.miray.com.ua/site/miray/files/wallpapers/wallpaper-3287.jpg"/>
          <p:cNvPicPr>
            <a:picLocks noChangeAspect="1" noChangeArrowheads="1"/>
          </p:cNvPicPr>
          <p:nvPr/>
        </p:nvPicPr>
        <p:blipFill>
          <a:blip r:embed="rId3"/>
          <a:srcRect l="13235" t="13483" r="11764" b="20786"/>
          <a:stretch>
            <a:fillRect/>
          </a:stretch>
        </p:blipFill>
        <p:spPr bwMode="auto">
          <a:xfrm>
            <a:off x="3143240" y="3929066"/>
            <a:ext cx="2864847" cy="1643074"/>
          </a:xfrm>
          <a:prstGeom prst="rect">
            <a:avLst/>
          </a:prstGeom>
          <a:noFill/>
        </p:spPr>
      </p:pic>
      <p:pic>
        <p:nvPicPr>
          <p:cNvPr id="19462" name="Picture 6" descr="http://alfaday.net/uploads/posts/2014-06/1402902013_d2pokd8xctbv4r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71546"/>
            <a:ext cx="3667114" cy="262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000504"/>
            <a:ext cx="193892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СВИНЬЯ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4000504"/>
            <a:ext cx="1612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БОРОВ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5643578"/>
            <a:ext cx="2901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ПОРОСЁНОК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lipartmania.ru/uploads/gallery/main/442/horse-55.png"/>
          <p:cNvPicPr>
            <a:picLocks noChangeAspect="1" noChangeArrowheads="1"/>
          </p:cNvPicPr>
          <p:nvPr/>
        </p:nvPicPr>
        <p:blipFill>
          <a:blip r:embed="rId2"/>
          <a:srcRect l="13328" t="8078" r="38206"/>
          <a:stretch>
            <a:fillRect/>
          </a:stretch>
        </p:blipFill>
        <p:spPr bwMode="auto">
          <a:xfrm>
            <a:off x="785786" y="1489098"/>
            <a:ext cx="2214578" cy="3150197"/>
          </a:xfrm>
          <a:prstGeom prst="rect">
            <a:avLst/>
          </a:prstGeom>
          <a:noFill/>
        </p:spPr>
      </p:pic>
      <p:pic>
        <p:nvPicPr>
          <p:cNvPr id="20486" name="Picture 6" descr="http://clipartmania.ru/uploads/gallery/main/442/horse-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6248" y="857232"/>
            <a:ext cx="4500562" cy="3564919"/>
          </a:xfrm>
          <a:prstGeom prst="rect">
            <a:avLst/>
          </a:prstGeom>
          <a:noFill/>
        </p:spPr>
      </p:pic>
      <p:pic>
        <p:nvPicPr>
          <p:cNvPr id="20484" name="Picture 4" descr="http://s2.pic4you.ru/allimage/y2013/08-27/12216/37546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7156">
            <a:off x="3006048" y="2908083"/>
            <a:ext cx="2100921" cy="24984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429132"/>
            <a:ext cx="21098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ЛОШАДЬ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4643446"/>
            <a:ext cx="13815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5715016"/>
            <a:ext cx="286969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ЖЕРЕБЁНОК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0"/>
            <a:ext cx="15536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0"/>
            <a:ext cx="14055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ПАПА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0"/>
            <a:ext cx="219002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РЕБЁНОК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2" cstate="print"/>
          <a:srcRect r="37500"/>
          <a:stretch>
            <a:fillRect/>
          </a:stretch>
        </p:blipFill>
        <p:spPr bwMode="auto">
          <a:xfrm>
            <a:off x="1000100" y="642918"/>
            <a:ext cx="549102" cy="793630"/>
          </a:xfrm>
          <a:prstGeom prst="rect">
            <a:avLst/>
          </a:prstGeom>
          <a:noFill/>
        </p:spPr>
      </p:pic>
      <p:pic>
        <p:nvPicPr>
          <p:cNvPr id="7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3" cstate="print"/>
          <a:srcRect r="37500"/>
          <a:stretch>
            <a:fillRect/>
          </a:stretch>
        </p:blipFill>
        <p:spPr bwMode="auto">
          <a:xfrm flipH="1">
            <a:off x="3714744" y="571480"/>
            <a:ext cx="688528" cy="995145"/>
          </a:xfrm>
          <a:prstGeom prst="rect">
            <a:avLst/>
          </a:prstGeom>
          <a:noFill/>
        </p:spPr>
      </p:pic>
      <p:pic>
        <p:nvPicPr>
          <p:cNvPr id="8" name="Picture 2" descr="http://www.coollady.ru/pic/0003/074/08_1.jpg"/>
          <p:cNvPicPr>
            <a:picLocks noChangeAspect="1" noChangeArrowheads="1"/>
          </p:cNvPicPr>
          <p:nvPr/>
        </p:nvPicPr>
        <p:blipFill>
          <a:blip r:embed="rId4" cstate="print"/>
          <a:srcRect l="58750" t="38746" r="-1250"/>
          <a:stretch>
            <a:fillRect/>
          </a:stretch>
        </p:blipFill>
        <p:spPr bwMode="auto">
          <a:xfrm>
            <a:off x="7215206" y="571480"/>
            <a:ext cx="585040" cy="7616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1428736"/>
            <a:ext cx="142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1500174"/>
            <a:ext cx="8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1428736"/>
            <a:ext cx="17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5" cstate="print"/>
          <a:srcRect r="10714" b="44500"/>
          <a:stretch>
            <a:fillRect/>
          </a:stretch>
        </p:blipFill>
        <p:spPr bwMode="auto">
          <a:xfrm flipH="1">
            <a:off x="571472" y="2189154"/>
            <a:ext cx="1000132" cy="822330"/>
          </a:xfrm>
          <a:prstGeom prst="rect">
            <a:avLst/>
          </a:prstGeom>
          <a:noFill/>
        </p:spPr>
      </p:pic>
      <p:pic>
        <p:nvPicPr>
          <p:cNvPr id="13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6" cstate="print"/>
          <a:srcRect r="10714" b="44500"/>
          <a:stretch>
            <a:fillRect/>
          </a:stretch>
        </p:blipFill>
        <p:spPr bwMode="auto">
          <a:xfrm>
            <a:off x="3571868" y="2071678"/>
            <a:ext cx="1195138" cy="982669"/>
          </a:xfrm>
          <a:prstGeom prst="rect">
            <a:avLst/>
          </a:prstGeom>
          <a:noFill/>
        </p:spPr>
      </p:pic>
      <p:pic>
        <p:nvPicPr>
          <p:cNvPr id="14" name="Picture 2" descr="http://nachalo4ka.ru/wp-content/uploads/2014/08/sobaki4.png"/>
          <p:cNvPicPr>
            <a:picLocks noChangeAspect="1" noChangeArrowheads="1"/>
          </p:cNvPicPr>
          <p:nvPr/>
        </p:nvPicPr>
        <p:blipFill>
          <a:blip r:embed="rId7"/>
          <a:srcRect t="55500" r="46428" b="-11000"/>
          <a:stretch>
            <a:fillRect/>
          </a:stretch>
        </p:blipFill>
        <p:spPr bwMode="auto">
          <a:xfrm>
            <a:off x="7072330" y="2000240"/>
            <a:ext cx="886217" cy="121444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8596" y="3000372"/>
            <a:ext cx="151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300037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ПЁС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140" y="2928934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://heliograph.ru/images/291553_korova-i-telenok-risunok.jpg"/>
          <p:cNvPicPr>
            <a:picLocks noChangeAspect="1" noChangeArrowheads="1"/>
          </p:cNvPicPr>
          <p:nvPr/>
        </p:nvPicPr>
        <p:blipFill>
          <a:blip r:embed="rId8" cstate="print"/>
          <a:srcRect t="6696" r="52542"/>
          <a:stretch>
            <a:fillRect/>
          </a:stretch>
        </p:blipFill>
        <p:spPr bwMode="auto">
          <a:xfrm>
            <a:off x="642910" y="3643314"/>
            <a:ext cx="1143008" cy="85316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8596" y="450057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868" y="4572008"/>
            <a:ext cx="12858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://heliograph.ru/images/291553_korova-i-telenok-risunok.jpg"/>
          <p:cNvPicPr>
            <a:picLocks noChangeAspect="1" noChangeArrowheads="1"/>
          </p:cNvPicPr>
          <p:nvPr/>
        </p:nvPicPr>
        <p:blipFill>
          <a:blip r:embed="rId9" cstate="print"/>
          <a:srcRect l="49153" b="4017"/>
          <a:stretch>
            <a:fillRect/>
          </a:stretch>
        </p:blipFill>
        <p:spPr bwMode="auto">
          <a:xfrm>
            <a:off x="3214678" y="3643314"/>
            <a:ext cx="1460326" cy="104656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rot="5400000">
            <a:off x="2899278" y="4315904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" name="Picture 2" descr="http://heliograph.ru/images/291553_korova-i-telenok-risunok.jpg"/>
          <p:cNvPicPr>
            <a:picLocks noChangeAspect="1" noChangeArrowheads="1"/>
          </p:cNvPicPr>
          <p:nvPr/>
        </p:nvPicPr>
        <p:blipFill>
          <a:blip r:embed="rId10"/>
          <a:srcRect l="45763" t="33482" r="35593"/>
          <a:stretch>
            <a:fillRect/>
          </a:stretch>
        </p:blipFill>
        <p:spPr bwMode="auto">
          <a:xfrm>
            <a:off x="7072330" y="3500438"/>
            <a:ext cx="727797" cy="98582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500826" y="4500570"/>
            <a:ext cx="1725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ТЕЛЁНОК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http://perego-shop.ru/gallery/images/367883_koza-png.jpg"/>
          <p:cNvPicPr>
            <a:picLocks noChangeAspect="1" noChangeArrowheads="1"/>
          </p:cNvPicPr>
          <p:nvPr/>
        </p:nvPicPr>
        <p:blipFill>
          <a:blip r:embed="rId11"/>
          <a:srcRect r="12723" b="12068"/>
          <a:stretch>
            <a:fillRect/>
          </a:stretch>
        </p:blipFill>
        <p:spPr bwMode="auto">
          <a:xfrm flipH="1">
            <a:off x="785786" y="5214950"/>
            <a:ext cx="955593" cy="947298"/>
          </a:xfrm>
          <a:prstGeom prst="rect">
            <a:avLst/>
          </a:prstGeom>
          <a:noFill/>
        </p:spPr>
      </p:pic>
      <p:pic>
        <p:nvPicPr>
          <p:cNvPr id="26" name="Picture 8" descr="http://media.afar.com/uploads/images/afar_posts/images/gnApxmmqrX/large_438637754f90398ce8bd639fe7eaff10?134014246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5143512"/>
            <a:ext cx="1142984" cy="1142984"/>
          </a:xfrm>
          <a:prstGeom prst="rect">
            <a:avLst/>
          </a:prstGeom>
          <a:noFill/>
        </p:spPr>
      </p:pic>
      <p:pic>
        <p:nvPicPr>
          <p:cNvPr id="27" name="Picture 4" descr="http://static9.depositphotos.com/1594920/1086/i/950/depositphotos_10864840-Kid-standing-up-isolated-on-a-white-background.jpg"/>
          <p:cNvPicPr>
            <a:picLocks noChangeAspect="1" noChangeArrowheads="1"/>
          </p:cNvPicPr>
          <p:nvPr/>
        </p:nvPicPr>
        <p:blipFill>
          <a:blip r:embed="rId13" cstate="print"/>
          <a:srcRect l="16595" t="11111" r="7851" b="4444"/>
          <a:stretch>
            <a:fillRect/>
          </a:stretch>
        </p:blipFill>
        <p:spPr bwMode="auto">
          <a:xfrm>
            <a:off x="6929454" y="5214950"/>
            <a:ext cx="849719" cy="94969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14348" y="6072206"/>
            <a:ext cx="102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8992" y="6143644"/>
            <a:ext cx="123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КОЗЁЛ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388" y="6072206"/>
            <a:ext cx="1921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КОЗЛЁНОК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-856470" y="3429000"/>
            <a:ext cx="6857206" cy="7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2286802" y="3429000"/>
            <a:ext cx="6857206" cy="7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0" y="1928802"/>
            <a:ext cx="9144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0" y="5072074"/>
            <a:ext cx="9144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0" grpId="0" animBg="1"/>
      <p:bldP spid="24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84</Words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ДОМАШНИЕ    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МОЛОДЕЦ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   ЖИВОТНЫЕ</dc:title>
  <dc:creator>мы</dc:creator>
  <cp:lastModifiedBy>мы</cp:lastModifiedBy>
  <cp:revision>18</cp:revision>
  <dcterms:created xsi:type="dcterms:W3CDTF">2017-01-27T15:57:40Z</dcterms:created>
  <dcterms:modified xsi:type="dcterms:W3CDTF">2017-01-30T11:34:30Z</dcterms:modified>
</cp:coreProperties>
</file>